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6.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7.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8.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9.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0.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62" r:id="rId3"/>
    <p:sldId id="264" r:id="rId4"/>
    <p:sldId id="270" r:id="rId5"/>
    <p:sldId id="271" r:id="rId6"/>
    <p:sldId id="272" r:id="rId7"/>
    <p:sldId id="269" r:id="rId8"/>
    <p:sldId id="267" r:id="rId9"/>
    <p:sldId id="261"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E96916C-FA78-4CC4-ABF9-2A7E834FB813}" v="3002" dt="2023-05-09T02:05:07.59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67462" autoAdjust="0"/>
  </p:normalViewPr>
  <p:slideViewPr>
    <p:cSldViewPr snapToGrid="0">
      <p:cViewPr>
        <p:scale>
          <a:sx n="50" d="100"/>
          <a:sy n="50" d="100"/>
        </p:scale>
        <p:origin x="1934" y="211"/>
      </p:cViewPr>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ey, Kory" userId="e6ea9e04-cab2-4070-9c4d-2081dbe7ca16" providerId="ADAL" clId="{1E96916C-FA78-4CC4-ABF9-2A7E834FB813}"/>
    <pc:docChg chg="undo redo custSel addSld delSld modSld sldOrd">
      <pc:chgData name="Carey, Kory" userId="e6ea9e04-cab2-4070-9c4d-2081dbe7ca16" providerId="ADAL" clId="{1E96916C-FA78-4CC4-ABF9-2A7E834FB813}" dt="2023-05-09T02:15:47.623" v="28456" actId="403"/>
      <pc:docMkLst>
        <pc:docMk/>
      </pc:docMkLst>
      <pc:sldChg chg="addSp modSp mod setBg modNotesTx">
        <pc:chgData name="Carey, Kory" userId="e6ea9e04-cab2-4070-9c4d-2081dbe7ca16" providerId="ADAL" clId="{1E96916C-FA78-4CC4-ABF9-2A7E834FB813}" dt="2023-05-09T01:45:05.535" v="26149" actId="20577"/>
        <pc:sldMkLst>
          <pc:docMk/>
          <pc:sldMk cId="1598993692" sldId="256"/>
        </pc:sldMkLst>
        <pc:spChg chg="mod">
          <ac:chgData name="Carey, Kory" userId="e6ea9e04-cab2-4070-9c4d-2081dbe7ca16" providerId="ADAL" clId="{1E96916C-FA78-4CC4-ABF9-2A7E834FB813}" dt="2023-03-30T19:26:45.921" v="531" actId="26606"/>
          <ac:spMkLst>
            <pc:docMk/>
            <pc:sldMk cId="1598993692" sldId="256"/>
            <ac:spMk id="2" creationId="{094AD600-9672-15B2-EE14-2147660E4BD4}"/>
          </ac:spMkLst>
        </pc:spChg>
        <pc:spChg chg="mod">
          <ac:chgData name="Carey, Kory" userId="e6ea9e04-cab2-4070-9c4d-2081dbe7ca16" providerId="ADAL" clId="{1E96916C-FA78-4CC4-ABF9-2A7E834FB813}" dt="2023-03-30T19:27:27.659" v="552"/>
          <ac:spMkLst>
            <pc:docMk/>
            <pc:sldMk cId="1598993692" sldId="256"/>
            <ac:spMk id="3" creationId="{A2307637-3F43-9D10-1ECB-0031F4914850}"/>
          </ac:spMkLst>
        </pc:spChg>
        <pc:spChg chg="add">
          <ac:chgData name="Carey, Kory" userId="e6ea9e04-cab2-4070-9c4d-2081dbe7ca16" providerId="ADAL" clId="{1E96916C-FA78-4CC4-ABF9-2A7E834FB813}" dt="2023-03-30T19:26:45.921" v="531" actId="26606"/>
          <ac:spMkLst>
            <pc:docMk/>
            <pc:sldMk cId="1598993692" sldId="256"/>
            <ac:spMk id="9" creationId="{C1DD1A8A-57D5-4A81-AD04-532B043C5611}"/>
          </ac:spMkLst>
        </pc:spChg>
        <pc:spChg chg="add">
          <ac:chgData name="Carey, Kory" userId="e6ea9e04-cab2-4070-9c4d-2081dbe7ca16" providerId="ADAL" clId="{1E96916C-FA78-4CC4-ABF9-2A7E834FB813}" dt="2023-03-30T19:26:45.921" v="531" actId="26606"/>
          <ac:spMkLst>
            <pc:docMk/>
            <pc:sldMk cId="1598993692" sldId="256"/>
            <ac:spMk id="11" creationId="{007891EC-4501-44ED-A8C8-B11B6DB767AB}"/>
          </ac:spMkLst>
        </pc:spChg>
        <pc:picChg chg="add mod ord">
          <ac:chgData name="Carey, Kory" userId="e6ea9e04-cab2-4070-9c4d-2081dbe7ca16" providerId="ADAL" clId="{1E96916C-FA78-4CC4-ABF9-2A7E834FB813}" dt="2023-03-30T19:26:51.437" v="533" actId="1076"/>
          <ac:picMkLst>
            <pc:docMk/>
            <pc:sldMk cId="1598993692" sldId="256"/>
            <ac:picMk id="4" creationId="{0FBFCFA1-90D2-9B24-CEB8-8FC9A7A8059A}"/>
          </ac:picMkLst>
        </pc:picChg>
      </pc:sldChg>
      <pc:sldChg chg="modSp new del mod ord modNotesTx">
        <pc:chgData name="Carey, Kory" userId="e6ea9e04-cab2-4070-9c4d-2081dbe7ca16" providerId="ADAL" clId="{1E96916C-FA78-4CC4-ABF9-2A7E834FB813}" dt="2023-04-21T16:57:15.815" v="2952" actId="47"/>
        <pc:sldMkLst>
          <pc:docMk/>
          <pc:sldMk cId="3572726337" sldId="257"/>
        </pc:sldMkLst>
        <pc:spChg chg="mod">
          <ac:chgData name="Carey, Kory" userId="e6ea9e04-cab2-4070-9c4d-2081dbe7ca16" providerId="ADAL" clId="{1E96916C-FA78-4CC4-ABF9-2A7E834FB813}" dt="2023-04-13T14:48:57.847" v="2357" actId="20577"/>
          <ac:spMkLst>
            <pc:docMk/>
            <pc:sldMk cId="3572726337" sldId="257"/>
            <ac:spMk id="2" creationId="{E59AA8EE-DCF0-1542-A0F9-75A954CA897A}"/>
          </ac:spMkLst>
        </pc:spChg>
        <pc:spChg chg="mod">
          <ac:chgData name="Carey, Kory" userId="e6ea9e04-cab2-4070-9c4d-2081dbe7ca16" providerId="ADAL" clId="{1E96916C-FA78-4CC4-ABF9-2A7E834FB813}" dt="2023-04-13T14:49:03.670" v="2359" actId="6549"/>
          <ac:spMkLst>
            <pc:docMk/>
            <pc:sldMk cId="3572726337" sldId="257"/>
            <ac:spMk id="3" creationId="{A79366A9-A5AF-2907-01EB-83A80B7957A7}"/>
          </ac:spMkLst>
        </pc:spChg>
      </pc:sldChg>
      <pc:sldChg chg="modSp new del mod ord">
        <pc:chgData name="Carey, Kory" userId="e6ea9e04-cab2-4070-9c4d-2081dbe7ca16" providerId="ADAL" clId="{1E96916C-FA78-4CC4-ABF9-2A7E834FB813}" dt="2023-03-30T20:29:41.160" v="2018" actId="47"/>
        <pc:sldMkLst>
          <pc:docMk/>
          <pc:sldMk cId="1232774115" sldId="258"/>
        </pc:sldMkLst>
        <pc:spChg chg="mod">
          <ac:chgData name="Carey, Kory" userId="e6ea9e04-cab2-4070-9c4d-2081dbe7ca16" providerId="ADAL" clId="{1E96916C-FA78-4CC4-ABF9-2A7E834FB813}" dt="2023-03-30T20:29:38.376" v="2016" actId="21"/>
          <ac:spMkLst>
            <pc:docMk/>
            <pc:sldMk cId="1232774115" sldId="258"/>
            <ac:spMk id="3" creationId="{E2541260-6F08-8DDE-CB7C-762FB362E51F}"/>
          </ac:spMkLst>
        </pc:spChg>
      </pc:sldChg>
      <pc:sldChg chg="modSp new del mod ord modNotesTx">
        <pc:chgData name="Carey, Kory" userId="e6ea9e04-cab2-4070-9c4d-2081dbe7ca16" providerId="ADAL" clId="{1E96916C-FA78-4CC4-ABF9-2A7E834FB813}" dt="2023-04-21T17:42:57.848" v="3501" actId="47"/>
        <pc:sldMkLst>
          <pc:docMk/>
          <pc:sldMk cId="268632685" sldId="259"/>
        </pc:sldMkLst>
        <pc:spChg chg="mod">
          <ac:chgData name="Carey, Kory" userId="e6ea9e04-cab2-4070-9c4d-2081dbe7ca16" providerId="ADAL" clId="{1E96916C-FA78-4CC4-ABF9-2A7E834FB813}" dt="2023-04-21T17:42:42.067" v="3497" actId="27636"/>
          <ac:spMkLst>
            <pc:docMk/>
            <pc:sldMk cId="268632685" sldId="259"/>
            <ac:spMk id="2" creationId="{DBD8DF23-279E-E928-E0E1-29EEA5601A52}"/>
          </ac:spMkLst>
        </pc:spChg>
        <pc:spChg chg="mod">
          <ac:chgData name="Carey, Kory" userId="e6ea9e04-cab2-4070-9c4d-2081dbe7ca16" providerId="ADAL" clId="{1E96916C-FA78-4CC4-ABF9-2A7E834FB813}" dt="2023-03-09T16:32:24.243" v="529" actId="20577"/>
          <ac:spMkLst>
            <pc:docMk/>
            <pc:sldMk cId="268632685" sldId="259"/>
            <ac:spMk id="3" creationId="{907B6017-1DAF-EA74-BE3D-C680A5075347}"/>
          </ac:spMkLst>
        </pc:spChg>
      </pc:sldChg>
      <pc:sldChg chg="addSp modSp new add del mod ord setBg">
        <pc:chgData name="Carey, Kory" userId="e6ea9e04-cab2-4070-9c4d-2081dbe7ca16" providerId="ADAL" clId="{1E96916C-FA78-4CC4-ABF9-2A7E834FB813}" dt="2023-04-21T16:52:38.010" v="2933" actId="47"/>
        <pc:sldMkLst>
          <pc:docMk/>
          <pc:sldMk cId="2826624263" sldId="260"/>
        </pc:sldMkLst>
        <pc:spChg chg="mod">
          <ac:chgData name="Carey, Kory" userId="e6ea9e04-cab2-4070-9c4d-2081dbe7ca16" providerId="ADAL" clId="{1E96916C-FA78-4CC4-ABF9-2A7E834FB813}" dt="2023-03-30T19:29:37.116" v="594" actId="207"/>
          <ac:spMkLst>
            <pc:docMk/>
            <pc:sldMk cId="2826624263" sldId="260"/>
            <ac:spMk id="2" creationId="{3207D5B8-EC97-1837-D16E-451919B933A5}"/>
          </ac:spMkLst>
        </pc:spChg>
        <pc:spChg chg="mod">
          <ac:chgData name="Carey, Kory" userId="e6ea9e04-cab2-4070-9c4d-2081dbe7ca16" providerId="ADAL" clId="{1E96916C-FA78-4CC4-ABF9-2A7E834FB813}" dt="2023-03-30T19:29:18.679" v="555" actId="26606"/>
          <ac:spMkLst>
            <pc:docMk/>
            <pc:sldMk cId="2826624263" sldId="260"/>
            <ac:spMk id="3" creationId="{D6CB45DB-A31F-A8EF-7C83-4D6939D104FD}"/>
          </ac:spMkLst>
        </pc:spChg>
        <pc:spChg chg="add">
          <ac:chgData name="Carey, Kory" userId="e6ea9e04-cab2-4070-9c4d-2081dbe7ca16" providerId="ADAL" clId="{1E96916C-FA78-4CC4-ABF9-2A7E834FB813}" dt="2023-03-30T19:29:18.679" v="555" actId="26606"/>
          <ac:spMkLst>
            <pc:docMk/>
            <pc:sldMk cId="2826624263" sldId="260"/>
            <ac:spMk id="9" creationId="{C1DD1A8A-57D5-4A81-AD04-532B043C5611}"/>
          </ac:spMkLst>
        </pc:spChg>
        <pc:spChg chg="add">
          <ac:chgData name="Carey, Kory" userId="e6ea9e04-cab2-4070-9c4d-2081dbe7ca16" providerId="ADAL" clId="{1E96916C-FA78-4CC4-ABF9-2A7E834FB813}" dt="2023-03-30T19:29:18.679" v="555" actId="26606"/>
          <ac:spMkLst>
            <pc:docMk/>
            <pc:sldMk cId="2826624263" sldId="260"/>
            <ac:spMk id="11" creationId="{007891EC-4501-44ED-A8C8-B11B6DB767AB}"/>
          </ac:spMkLst>
        </pc:spChg>
        <pc:picChg chg="add mod ord">
          <ac:chgData name="Carey, Kory" userId="e6ea9e04-cab2-4070-9c4d-2081dbe7ca16" providerId="ADAL" clId="{1E96916C-FA78-4CC4-ABF9-2A7E834FB813}" dt="2023-03-30T19:29:18.679" v="555" actId="26606"/>
          <ac:picMkLst>
            <pc:docMk/>
            <pc:sldMk cId="2826624263" sldId="260"/>
            <ac:picMk id="4" creationId="{EB4CAAFF-3587-B855-74C0-2C3BC50380C7}"/>
          </ac:picMkLst>
        </pc:picChg>
      </pc:sldChg>
      <pc:sldChg chg="addSp delSp modSp new mod ord setBg modClrScheme chgLayout modNotesTx">
        <pc:chgData name="Carey, Kory" userId="e6ea9e04-cab2-4070-9c4d-2081dbe7ca16" providerId="ADAL" clId="{1E96916C-FA78-4CC4-ABF9-2A7E834FB813}" dt="2023-05-09T02:12:21.788" v="28363" actId="20577"/>
        <pc:sldMkLst>
          <pc:docMk/>
          <pc:sldMk cId="3048314269" sldId="261"/>
        </pc:sldMkLst>
        <pc:spChg chg="del mod ord">
          <ac:chgData name="Carey, Kory" userId="e6ea9e04-cab2-4070-9c4d-2081dbe7ca16" providerId="ADAL" clId="{1E96916C-FA78-4CC4-ABF9-2A7E834FB813}" dt="2023-03-30T19:30:04.136" v="596" actId="700"/>
          <ac:spMkLst>
            <pc:docMk/>
            <pc:sldMk cId="3048314269" sldId="261"/>
            <ac:spMk id="2" creationId="{DCB85DE4-37A4-948E-829C-4E9A60B19EA2}"/>
          </ac:spMkLst>
        </pc:spChg>
        <pc:spChg chg="del mod ord">
          <ac:chgData name="Carey, Kory" userId="e6ea9e04-cab2-4070-9c4d-2081dbe7ca16" providerId="ADAL" clId="{1E96916C-FA78-4CC4-ABF9-2A7E834FB813}" dt="2023-03-30T19:30:04.136" v="596" actId="700"/>
          <ac:spMkLst>
            <pc:docMk/>
            <pc:sldMk cId="3048314269" sldId="261"/>
            <ac:spMk id="3" creationId="{D252096E-08AB-BCF4-5AE5-4368752BB26C}"/>
          </ac:spMkLst>
        </pc:spChg>
        <pc:spChg chg="add mod ord">
          <ac:chgData name="Carey, Kory" userId="e6ea9e04-cab2-4070-9c4d-2081dbe7ca16" providerId="ADAL" clId="{1E96916C-FA78-4CC4-ABF9-2A7E834FB813}" dt="2023-05-08T18:57:32.801" v="25045" actId="14100"/>
          <ac:spMkLst>
            <pc:docMk/>
            <pc:sldMk cId="3048314269" sldId="261"/>
            <ac:spMk id="4" creationId="{039A6C1A-D205-2AD4-50FE-578EA261A42E}"/>
          </ac:spMkLst>
        </pc:spChg>
        <pc:spChg chg="add del mod ord">
          <ac:chgData name="Carey, Kory" userId="e6ea9e04-cab2-4070-9c4d-2081dbe7ca16" providerId="ADAL" clId="{1E96916C-FA78-4CC4-ABF9-2A7E834FB813}" dt="2023-03-30T19:33:42.152" v="597" actId="1032"/>
          <ac:spMkLst>
            <pc:docMk/>
            <pc:sldMk cId="3048314269" sldId="261"/>
            <ac:spMk id="5" creationId="{5F30B1E9-03C0-E89E-F36B-DC317A9CC6C4}"/>
          </ac:spMkLst>
        </pc:spChg>
        <pc:spChg chg="add del">
          <ac:chgData name="Carey, Kory" userId="e6ea9e04-cab2-4070-9c4d-2081dbe7ca16" providerId="ADAL" clId="{1E96916C-FA78-4CC4-ABF9-2A7E834FB813}" dt="2023-03-30T20:03:37.255" v="1701" actId="26606"/>
          <ac:spMkLst>
            <pc:docMk/>
            <pc:sldMk cId="3048314269" sldId="261"/>
            <ac:spMk id="13" creationId="{B50AB553-2A96-4A92-96F2-93548E096954}"/>
          </ac:spMkLst>
        </pc:spChg>
        <pc:spChg chg="add del">
          <ac:chgData name="Carey, Kory" userId="e6ea9e04-cab2-4070-9c4d-2081dbe7ca16" providerId="ADAL" clId="{1E96916C-FA78-4CC4-ABF9-2A7E834FB813}" dt="2023-03-30T20:03:42.567" v="1703" actId="26606"/>
          <ac:spMkLst>
            <pc:docMk/>
            <pc:sldMk cId="3048314269" sldId="261"/>
            <ac:spMk id="15" creationId="{B2DD41CD-8F47-4F56-AD12-4E2FF7696987}"/>
          </ac:spMkLst>
        </pc:spChg>
        <pc:spChg chg="add del">
          <ac:chgData name="Carey, Kory" userId="e6ea9e04-cab2-4070-9c4d-2081dbe7ca16" providerId="ADAL" clId="{1E96916C-FA78-4CC4-ABF9-2A7E834FB813}" dt="2023-03-30T20:03:42.567" v="1703" actId="26606"/>
          <ac:spMkLst>
            <pc:docMk/>
            <pc:sldMk cId="3048314269" sldId="261"/>
            <ac:spMk id="16" creationId="{45D37F4E-DDB4-456B-97E0-9937730A039F}"/>
          </ac:spMkLst>
        </pc:spChg>
        <pc:spChg chg="add del">
          <ac:chgData name="Carey, Kory" userId="e6ea9e04-cab2-4070-9c4d-2081dbe7ca16" providerId="ADAL" clId="{1E96916C-FA78-4CC4-ABF9-2A7E834FB813}" dt="2023-03-30T20:04:11.336" v="1705" actId="26606"/>
          <ac:spMkLst>
            <pc:docMk/>
            <pc:sldMk cId="3048314269" sldId="261"/>
            <ac:spMk id="18" creationId="{B50AB553-2A96-4A92-96F2-93548E096954}"/>
          </ac:spMkLst>
        </pc:spChg>
        <pc:spChg chg="add del">
          <ac:chgData name="Carey, Kory" userId="e6ea9e04-cab2-4070-9c4d-2081dbe7ca16" providerId="ADAL" clId="{1E96916C-FA78-4CC4-ABF9-2A7E834FB813}" dt="2023-04-21T19:22:53.215" v="4979" actId="26606"/>
          <ac:spMkLst>
            <pc:docMk/>
            <pc:sldMk cId="3048314269" sldId="261"/>
            <ac:spMk id="20" creationId="{317B7366-37C8-497F-8B24-C0D854C71ADD}"/>
          </ac:spMkLst>
        </pc:spChg>
        <pc:spChg chg="add del">
          <ac:chgData name="Carey, Kory" userId="e6ea9e04-cab2-4070-9c4d-2081dbe7ca16" providerId="ADAL" clId="{1E96916C-FA78-4CC4-ABF9-2A7E834FB813}" dt="2023-04-21T19:22:53.215" v="4979" actId="26606"/>
          <ac:spMkLst>
            <pc:docMk/>
            <pc:sldMk cId="3048314269" sldId="261"/>
            <ac:spMk id="25" creationId="{DCC231C8-C761-4B31-9B1C-C6D19248C6B3}"/>
          </ac:spMkLst>
        </pc:spChg>
        <pc:graphicFrameChg chg="add mod modGraphic">
          <ac:chgData name="Carey, Kory" userId="e6ea9e04-cab2-4070-9c4d-2081dbe7ca16" providerId="ADAL" clId="{1E96916C-FA78-4CC4-ABF9-2A7E834FB813}" dt="2023-05-09T02:05:07.597" v="27668" actId="20577"/>
          <ac:graphicFrameMkLst>
            <pc:docMk/>
            <pc:sldMk cId="3048314269" sldId="261"/>
            <ac:graphicFrameMk id="8" creationId="{35E5B945-D777-0A71-C61F-D28DCE06CE1E}"/>
          </ac:graphicFrameMkLst>
        </pc:graphicFrameChg>
        <pc:picChg chg="add del mod ord">
          <ac:chgData name="Carey, Kory" userId="e6ea9e04-cab2-4070-9c4d-2081dbe7ca16" providerId="ADAL" clId="{1E96916C-FA78-4CC4-ABF9-2A7E834FB813}" dt="2023-05-08T18:21:51.992" v="24008" actId="478"/>
          <ac:picMkLst>
            <pc:docMk/>
            <pc:sldMk cId="3048314269" sldId="261"/>
            <ac:picMk id="2" creationId="{3F3CAF50-8AFA-97DB-D2D1-2A259631815C}"/>
          </ac:picMkLst>
        </pc:picChg>
        <pc:picChg chg="add del mod">
          <ac:chgData name="Carey, Kory" userId="e6ea9e04-cab2-4070-9c4d-2081dbe7ca16" providerId="ADAL" clId="{1E96916C-FA78-4CC4-ABF9-2A7E834FB813}" dt="2023-03-30T20:04:18.434" v="1709" actId="478"/>
          <ac:picMkLst>
            <pc:docMk/>
            <pc:sldMk cId="3048314269" sldId="261"/>
            <ac:picMk id="9" creationId="{FE910CBC-6430-549E-DD02-C14E92B52B37}"/>
          </ac:picMkLst>
        </pc:picChg>
      </pc:sldChg>
      <pc:sldChg chg="delSp modSp add mod delAnim modNotesTx">
        <pc:chgData name="Carey, Kory" userId="e6ea9e04-cab2-4070-9c4d-2081dbe7ca16" providerId="ADAL" clId="{1E96916C-FA78-4CC4-ABF9-2A7E834FB813}" dt="2023-05-01T17:16:11.570" v="7318" actId="20577"/>
        <pc:sldMkLst>
          <pc:docMk/>
          <pc:sldMk cId="853461632" sldId="262"/>
        </pc:sldMkLst>
        <pc:spChg chg="mod">
          <ac:chgData name="Carey, Kory" userId="e6ea9e04-cab2-4070-9c4d-2081dbe7ca16" providerId="ADAL" clId="{1E96916C-FA78-4CC4-ABF9-2A7E834FB813}" dt="2023-03-30T20:08:23.135" v="1729" actId="1076"/>
          <ac:spMkLst>
            <pc:docMk/>
            <pc:sldMk cId="853461632" sldId="262"/>
            <ac:spMk id="2" creationId="{006A649C-8368-73FD-56D1-2D01E56BF43C}"/>
          </ac:spMkLst>
        </pc:spChg>
        <pc:spChg chg="del">
          <ac:chgData name="Carey, Kory" userId="e6ea9e04-cab2-4070-9c4d-2081dbe7ca16" providerId="ADAL" clId="{1E96916C-FA78-4CC4-ABF9-2A7E834FB813}" dt="2023-03-30T20:05:50.448" v="1715" actId="478"/>
          <ac:spMkLst>
            <pc:docMk/>
            <pc:sldMk cId="853461632" sldId="262"/>
            <ac:spMk id="3" creationId="{E4419DE9-F34E-A806-47AF-F51F5178B6EA}"/>
          </ac:spMkLst>
        </pc:spChg>
        <pc:spChg chg="mod">
          <ac:chgData name="Carey, Kory" userId="e6ea9e04-cab2-4070-9c4d-2081dbe7ca16" providerId="ADAL" clId="{1E96916C-FA78-4CC4-ABF9-2A7E834FB813}" dt="2023-03-30T20:08:30.824" v="1732" actId="1076"/>
          <ac:spMkLst>
            <pc:docMk/>
            <pc:sldMk cId="853461632" sldId="262"/>
            <ac:spMk id="6" creationId="{C72E7CDA-3F28-165E-250A-448C4CD819CA}"/>
          </ac:spMkLst>
        </pc:spChg>
        <pc:graphicFrameChg chg="mod modGraphic">
          <ac:chgData name="Carey, Kory" userId="e6ea9e04-cab2-4070-9c4d-2081dbe7ca16" providerId="ADAL" clId="{1E96916C-FA78-4CC4-ABF9-2A7E834FB813}" dt="2023-03-30T20:09:12.937" v="1738" actId="14734"/>
          <ac:graphicFrameMkLst>
            <pc:docMk/>
            <pc:sldMk cId="853461632" sldId="262"/>
            <ac:graphicFrameMk id="5" creationId="{94CB8E51-3E41-3A72-3537-41BD959D2AB9}"/>
          </ac:graphicFrameMkLst>
        </pc:graphicFrameChg>
        <pc:picChg chg="mod">
          <ac:chgData name="Carey, Kory" userId="e6ea9e04-cab2-4070-9c4d-2081dbe7ca16" providerId="ADAL" clId="{1E96916C-FA78-4CC4-ABF9-2A7E834FB813}" dt="2023-03-30T20:09:28.908" v="1740" actId="14100"/>
          <ac:picMkLst>
            <pc:docMk/>
            <pc:sldMk cId="853461632" sldId="262"/>
            <ac:picMk id="7" creationId="{9AAD8A88-67A3-6D9F-AA6F-F565F9A3215C}"/>
          </ac:picMkLst>
        </pc:picChg>
      </pc:sldChg>
      <pc:sldChg chg="new del">
        <pc:chgData name="Carey, Kory" userId="e6ea9e04-cab2-4070-9c4d-2081dbe7ca16" providerId="ADAL" clId="{1E96916C-FA78-4CC4-ABF9-2A7E834FB813}" dt="2023-03-30T20:10:42.313" v="1747" actId="47"/>
        <pc:sldMkLst>
          <pc:docMk/>
          <pc:sldMk cId="1006772843" sldId="263"/>
        </pc:sldMkLst>
      </pc:sldChg>
      <pc:sldChg chg="addSp delSp modSp add mod modNotesTx">
        <pc:chgData name="Carey, Kory" userId="e6ea9e04-cab2-4070-9c4d-2081dbe7ca16" providerId="ADAL" clId="{1E96916C-FA78-4CC4-ABF9-2A7E834FB813}" dt="2023-05-08T16:17:48.474" v="20674" actId="255"/>
        <pc:sldMkLst>
          <pc:docMk/>
          <pc:sldMk cId="2943620286" sldId="264"/>
        </pc:sldMkLst>
        <pc:spChg chg="mod">
          <ac:chgData name="Carey, Kory" userId="e6ea9e04-cab2-4070-9c4d-2081dbe7ca16" providerId="ADAL" clId="{1E96916C-FA78-4CC4-ABF9-2A7E834FB813}" dt="2023-03-30T20:11:53.011" v="1759" actId="2711"/>
          <ac:spMkLst>
            <pc:docMk/>
            <pc:sldMk cId="2943620286" sldId="264"/>
            <ac:spMk id="2" creationId="{559D4730-927A-509B-8DDB-E332476623FB}"/>
          </ac:spMkLst>
        </pc:spChg>
        <pc:spChg chg="del mod">
          <ac:chgData name="Carey, Kory" userId="e6ea9e04-cab2-4070-9c4d-2081dbe7ca16" providerId="ADAL" clId="{1E96916C-FA78-4CC4-ABF9-2A7E834FB813}" dt="2023-03-30T20:10:40.481" v="1746" actId="478"/>
          <ac:spMkLst>
            <pc:docMk/>
            <pc:sldMk cId="2943620286" sldId="264"/>
            <ac:spMk id="3" creationId="{3F66307D-DF67-4347-CC12-4B9744E47F64}"/>
          </ac:spMkLst>
        </pc:spChg>
        <pc:graphicFrameChg chg="mod">
          <ac:chgData name="Carey, Kory" userId="e6ea9e04-cab2-4070-9c4d-2081dbe7ca16" providerId="ADAL" clId="{1E96916C-FA78-4CC4-ABF9-2A7E834FB813}" dt="2023-03-30T20:11:15.017" v="1754" actId="12269"/>
          <ac:graphicFrameMkLst>
            <pc:docMk/>
            <pc:sldMk cId="2943620286" sldId="264"/>
            <ac:graphicFrameMk id="9" creationId="{02E3DA4F-115C-D828-AF0A-29839CF4ABB7}"/>
          </ac:graphicFrameMkLst>
        </pc:graphicFrameChg>
        <pc:picChg chg="add mod">
          <ac:chgData name="Carey, Kory" userId="e6ea9e04-cab2-4070-9c4d-2081dbe7ca16" providerId="ADAL" clId="{1E96916C-FA78-4CC4-ABF9-2A7E834FB813}" dt="2023-03-30T20:12:05.824" v="1760"/>
          <ac:picMkLst>
            <pc:docMk/>
            <pc:sldMk cId="2943620286" sldId="264"/>
            <ac:picMk id="4" creationId="{0C1BB2D5-AD0A-536A-80E2-2C438F412FC3}"/>
          </ac:picMkLst>
        </pc:picChg>
        <pc:picChg chg="del">
          <ac:chgData name="Carey, Kory" userId="e6ea9e04-cab2-4070-9c4d-2081dbe7ca16" providerId="ADAL" clId="{1E96916C-FA78-4CC4-ABF9-2A7E834FB813}" dt="2023-03-30T20:10:49.663" v="1749" actId="478"/>
          <ac:picMkLst>
            <pc:docMk/>
            <pc:sldMk cId="2943620286" sldId="264"/>
            <ac:picMk id="8" creationId="{9C3F48A0-3836-79FE-EC27-52AD97C87439}"/>
          </ac:picMkLst>
        </pc:picChg>
      </pc:sldChg>
      <pc:sldChg chg="add del">
        <pc:chgData name="Carey, Kory" userId="e6ea9e04-cab2-4070-9c4d-2081dbe7ca16" providerId="ADAL" clId="{1E96916C-FA78-4CC4-ABF9-2A7E834FB813}" dt="2023-03-30T20:10:34.366" v="1744" actId="47"/>
        <pc:sldMkLst>
          <pc:docMk/>
          <pc:sldMk cId="1031483744" sldId="265"/>
        </pc:sldMkLst>
      </pc:sldChg>
      <pc:sldChg chg="addSp delSp modSp new mod ord setBg modClrScheme chgLayout modNotesTx">
        <pc:chgData name="Carey, Kory" userId="e6ea9e04-cab2-4070-9c4d-2081dbe7ca16" providerId="ADAL" clId="{1E96916C-FA78-4CC4-ABF9-2A7E834FB813}" dt="2023-05-09T02:15:47.623" v="28456" actId="403"/>
        <pc:sldMkLst>
          <pc:docMk/>
          <pc:sldMk cId="2540114156" sldId="265"/>
        </pc:sldMkLst>
        <pc:spChg chg="del mod ord">
          <ac:chgData name="Carey, Kory" userId="e6ea9e04-cab2-4070-9c4d-2081dbe7ca16" providerId="ADAL" clId="{1E96916C-FA78-4CC4-ABF9-2A7E834FB813}" dt="2023-03-30T20:15:06.410" v="1762" actId="700"/>
          <ac:spMkLst>
            <pc:docMk/>
            <pc:sldMk cId="2540114156" sldId="265"/>
            <ac:spMk id="2" creationId="{03E7C2D5-690A-4E74-9F76-3DFA4267C5A8}"/>
          </ac:spMkLst>
        </pc:spChg>
        <pc:spChg chg="del">
          <ac:chgData name="Carey, Kory" userId="e6ea9e04-cab2-4070-9c4d-2081dbe7ca16" providerId="ADAL" clId="{1E96916C-FA78-4CC4-ABF9-2A7E834FB813}" dt="2023-03-30T20:15:06.410" v="1762" actId="700"/>
          <ac:spMkLst>
            <pc:docMk/>
            <pc:sldMk cId="2540114156" sldId="265"/>
            <ac:spMk id="3" creationId="{5AC3F81E-55B7-81BC-26CB-F1289714A37B}"/>
          </ac:spMkLst>
        </pc:spChg>
        <pc:spChg chg="del mod ord">
          <ac:chgData name="Carey, Kory" userId="e6ea9e04-cab2-4070-9c4d-2081dbe7ca16" providerId="ADAL" clId="{1E96916C-FA78-4CC4-ABF9-2A7E834FB813}" dt="2023-03-30T20:15:06.410" v="1762" actId="700"/>
          <ac:spMkLst>
            <pc:docMk/>
            <pc:sldMk cId="2540114156" sldId="265"/>
            <ac:spMk id="4" creationId="{D80C7AD7-A714-6C3B-3347-48933C6D5380}"/>
          </ac:spMkLst>
        </pc:spChg>
        <pc:spChg chg="add mod">
          <ac:chgData name="Carey, Kory" userId="e6ea9e04-cab2-4070-9c4d-2081dbe7ca16" providerId="ADAL" clId="{1E96916C-FA78-4CC4-ABF9-2A7E834FB813}" dt="2023-05-09T02:15:47.623" v="28456" actId="403"/>
          <ac:spMkLst>
            <pc:docMk/>
            <pc:sldMk cId="2540114156" sldId="265"/>
            <ac:spMk id="4" creationId="{EE7423E8-AA50-D206-8852-F97505276032}"/>
          </ac:spMkLst>
        </pc:spChg>
        <pc:spChg chg="del">
          <ac:chgData name="Carey, Kory" userId="e6ea9e04-cab2-4070-9c4d-2081dbe7ca16" providerId="ADAL" clId="{1E96916C-FA78-4CC4-ABF9-2A7E834FB813}" dt="2023-03-30T20:15:06.410" v="1762" actId="700"/>
          <ac:spMkLst>
            <pc:docMk/>
            <pc:sldMk cId="2540114156" sldId="265"/>
            <ac:spMk id="5" creationId="{3A4CC830-3CD0-C936-8AC2-A2514A5089A5}"/>
          </ac:spMkLst>
        </pc:spChg>
        <pc:spChg chg="del">
          <ac:chgData name="Carey, Kory" userId="e6ea9e04-cab2-4070-9c4d-2081dbe7ca16" providerId="ADAL" clId="{1E96916C-FA78-4CC4-ABF9-2A7E834FB813}" dt="2023-03-30T20:15:06.410" v="1762" actId="700"/>
          <ac:spMkLst>
            <pc:docMk/>
            <pc:sldMk cId="2540114156" sldId="265"/>
            <ac:spMk id="6" creationId="{CB6D4468-60C2-DCB3-E885-AA2591656017}"/>
          </ac:spMkLst>
        </pc:spChg>
        <pc:spChg chg="add del mod ord">
          <ac:chgData name="Carey, Kory" userId="e6ea9e04-cab2-4070-9c4d-2081dbe7ca16" providerId="ADAL" clId="{1E96916C-FA78-4CC4-ABF9-2A7E834FB813}" dt="2023-05-09T02:12:38.015" v="28375" actId="478"/>
          <ac:spMkLst>
            <pc:docMk/>
            <pc:sldMk cId="2540114156" sldId="265"/>
            <ac:spMk id="7" creationId="{07BB3424-76EE-82D9-2A6C-C7AF1410798F}"/>
          </ac:spMkLst>
        </pc:spChg>
        <pc:spChg chg="add del mod ord">
          <ac:chgData name="Carey, Kory" userId="e6ea9e04-cab2-4070-9c4d-2081dbe7ca16" providerId="ADAL" clId="{1E96916C-FA78-4CC4-ABF9-2A7E834FB813}" dt="2023-03-30T20:15:35.307" v="1763" actId="1032"/>
          <ac:spMkLst>
            <pc:docMk/>
            <pc:sldMk cId="2540114156" sldId="265"/>
            <ac:spMk id="8" creationId="{065A15D8-E012-8FDE-E7CA-7D357B398018}"/>
          </ac:spMkLst>
        </pc:spChg>
        <pc:spChg chg="add">
          <ac:chgData name="Carey, Kory" userId="e6ea9e04-cab2-4070-9c4d-2081dbe7ca16" providerId="ADAL" clId="{1E96916C-FA78-4CC4-ABF9-2A7E834FB813}" dt="2023-03-30T20:17:22.334" v="1789" actId="26606"/>
          <ac:spMkLst>
            <pc:docMk/>
            <pc:sldMk cId="2540114156" sldId="265"/>
            <ac:spMk id="12" creationId="{738F59A4-4431-460D-8E49-6E65C189A566}"/>
          </ac:spMkLst>
        </pc:spChg>
        <pc:spChg chg="add del">
          <ac:chgData name="Carey, Kory" userId="e6ea9e04-cab2-4070-9c4d-2081dbe7ca16" providerId="ADAL" clId="{1E96916C-FA78-4CC4-ABF9-2A7E834FB813}" dt="2023-03-30T20:16:58.112" v="1782" actId="26606"/>
          <ac:spMkLst>
            <pc:docMk/>
            <pc:sldMk cId="2540114156" sldId="265"/>
            <ac:spMk id="14" creationId="{BACC6370-2D7E-4714-9D71-7542949D7D5D}"/>
          </ac:spMkLst>
        </pc:spChg>
        <pc:spChg chg="add del">
          <ac:chgData name="Carey, Kory" userId="e6ea9e04-cab2-4070-9c4d-2081dbe7ca16" providerId="ADAL" clId="{1E96916C-FA78-4CC4-ABF9-2A7E834FB813}" dt="2023-03-30T20:17:18.923" v="1788" actId="26606"/>
          <ac:spMkLst>
            <pc:docMk/>
            <pc:sldMk cId="2540114156" sldId="265"/>
            <ac:spMk id="15" creationId="{DB304A14-32D0-4873-B914-423ED7B8DAFD}"/>
          </ac:spMkLst>
        </pc:spChg>
        <pc:spChg chg="add del">
          <ac:chgData name="Carey, Kory" userId="e6ea9e04-cab2-4070-9c4d-2081dbe7ca16" providerId="ADAL" clId="{1E96916C-FA78-4CC4-ABF9-2A7E834FB813}" dt="2023-03-30T20:16:58.112" v="1782" actId="26606"/>
          <ac:spMkLst>
            <pc:docMk/>
            <pc:sldMk cId="2540114156" sldId="265"/>
            <ac:spMk id="16" creationId="{F68B3F68-107C-434F-AA38-110D5EA91B85}"/>
          </ac:spMkLst>
        </pc:spChg>
        <pc:spChg chg="add del">
          <ac:chgData name="Carey, Kory" userId="e6ea9e04-cab2-4070-9c4d-2081dbe7ca16" providerId="ADAL" clId="{1E96916C-FA78-4CC4-ABF9-2A7E834FB813}" dt="2023-03-30T20:16:58.112" v="1782" actId="26606"/>
          <ac:spMkLst>
            <pc:docMk/>
            <pc:sldMk cId="2540114156" sldId="265"/>
            <ac:spMk id="18" creationId="{AAD0DBB9-1A4B-4391-81D4-CB19F9AB918A}"/>
          </ac:spMkLst>
        </pc:spChg>
        <pc:spChg chg="add del">
          <ac:chgData name="Carey, Kory" userId="e6ea9e04-cab2-4070-9c4d-2081dbe7ca16" providerId="ADAL" clId="{1E96916C-FA78-4CC4-ABF9-2A7E834FB813}" dt="2023-03-30T20:17:18.923" v="1788" actId="26606"/>
          <ac:spMkLst>
            <pc:docMk/>
            <pc:sldMk cId="2540114156" sldId="265"/>
            <ac:spMk id="19" creationId="{BB48116A-278A-4CC5-89D3-9DE8E8FF1245}"/>
          </ac:spMkLst>
        </pc:spChg>
        <pc:spChg chg="add del">
          <ac:chgData name="Carey, Kory" userId="e6ea9e04-cab2-4070-9c4d-2081dbe7ca16" providerId="ADAL" clId="{1E96916C-FA78-4CC4-ABF9-2A7E834FB813}" dt="2023-03-30T20:16:58.112" v="1782" actId="26606"/>
          <ac:spMkLst>
            <pc:docMk/>
            <pc:sldMk cId="2540114156" sldId="265"/>
            <ac:spMk id="20" creationId="{063BBA22-50EA-4C4D-BE05-F1CE4E63AA56}"/>
          </ac:spMkLst>
        </pc:spChg>
        <pc:spChg chg="add del">
          <ac:chgData name="Carey, Kory" userId="e6ea9e04-cab2-4070-9c4d-2081dbe7ca16" providerId="ADAL" clId="{1E96916C-FA78-4CC4-ABF9-2A7E834FB813}" dt="2023-03-30T20:17:09.168" v="1784" actId="26606"/>
          <ac:spMkLst>
            <pc:docMk/>
            <pc:sldMk cId="2540114156" sldId="265"/>
            <ac:spMk id="22" creationId="{7DA1F35B-C8F7-4A5A-9339-7DA4D785B300}"/>
          </ac:spMkLst>
        </pc:spChg>
        <pc:spChg chg="add del">
          <ac:chgData name="Carey, Kory" userId="e6ea9e04-cab2-4070-9c4d-2081dbe7ca16" providerId="ADAL" clId="{1E96916C-FA78-4CC4-ABF9-2A7E834FB813}" dt="2023-03-30T20:17:09.168" v="1784" actId="26606"/>
          <ac:spMkLst>
            <pc:docMk/>
            <pc:sldMk cId="2540114156" sldId="265"/>
            <ac:spMk id="23" creationId="{B2D4AD41-40DA-4A81-92F5-B6E3BA1ED82A}"/>
          </ac:spMkLst>
        </pc:spChg>
        <pc:spChg chg="add del">
          <ac:chgData name="Carey, Kory" userId="e6ea9e04-cab2-4070-9c4d-2081dbe7ca16" providerId="ADAL" clId="{1E96916C-FA78-4CC4-ABF9-2A7E834FB813}" dt="2023-03-30T20:17:16.186" v="1786" actId="26606"/>
          <ac:spMkLst>
            <pc:docMk/>
            <pc:sldMk cId="2540114156" sldId="265"/>
            <ac:spMk id="25" creationId="{738F59A4-4431-460D-8E49-6E65C189A566}"/>
          </ac:spMkLst>
        </pc:spChg>
        <pc:spChg chg="add del">
          <ac:chgData name="Carey, Kory" userId="e6ea9e04-cab2-4070-9c4d-2081dbe7ca16" providerId="ADAL" clId="{1E96916C-FA78-4CC4-ABF9-2A7E834FB813}" dt="2023-03-30T20:17:18.923" v="1788" actId="26606"/>
          <ac:spMkLst>
            <pc:docMk/>
            <pc:sldMk cId="2540114156" sldId="265"/>
            <ac:spMk id="29" creationId="{1D460C86-854F-4FB3-ABC2-E823D8FEB9DB}"/>
          </ac:spMkLst>
        </pc:spChg>
        <pc:grpChg chg="add">
          <ac:chgData name="Carey, Kory" userId="e6ea9e04-cab2-4070-9c4d-2081dbe7ca16" providerId="ADAL" clId="{1E96916C-FA78-4CC4-ABF9-2A7E834FB813}" dt="2023-03-30T20:17:22.334" v="1789" actId="26606"/>
          <ac:grpSpMkLst>
            <pc:docMk/>
            <pc:sldMk cId="2540114156" sldId="265"/>
            <ac:grpSpMk id="13" creationId="{8A919B9C-5C01-47E4-B2F2-45F589208ABF}"/>
          </ac:grpSpMkLst>
        </pc:grpChg>
        <pc:grpChg chg="add del">
          <ac:chgData name="Carey, Kory" userId="e6ea9e04-cab2-4070-9c4d-2081dbe7ca16" providerId="ADAL" clId="{1E96916C-FA78-4CC4-ABF9-2A7E834FB813}" dt="2023-03-30T20:17:16.186" v="1786" actId="26606"/>
          <ac:grpSpMkLst>
            <pc:docMk/>
            <pc:sldMk cId="2540114156" sldId="265"/>
            <ac:grpSpMk id="26" creationId="{8A919B9C-5C01-47E4-B2F2-45F589208ABF}"/>
          </ac:grpSpMkLst>
        </pc:grpChg>
        <pc:graphicFrameChg chg="add mod modGraphic">
          <ac:chgData name="Carey, Kory" userId="e6ea9e04-cab2-4070-9c4d-2081dbe7ca16" providerId="ADAL" clId="{1E96916C-FA78-4CC4-ABF9-2A7E834FB813}" dt="2023-04-24T18:27:53.403" v="6985" actId="1076"/>
          <ac:graphicFrameMkLst>
            <pc:docMk/>
            <pc:sldMk cId="2540114156" sldId="265"/>
            <ac:graphicFrameMk id="9" creationId="{EB1365C9-2224-E685-22C8-AF30AE1297C6}"/>
          </ac:graphicFrameMkLst>
        </pc:graphicFrameChg>
        <pc:picChg chg="add del mod ord">
          <ac:chgData name="Carey, Kory" userId="e6ea9e04-cab2-4070-9c4d-2081dbe7ca16" providerId="ADAL" clId="{1E96916C-FA78-4CC4-ABF9-2A7E834FB813}" dt="2023-04-24T18:28:20.180" v="6997" actId="1038"/>
          <ac:picMkLst>
            <pc:docMk/>
            <pc:sldMk cId="2540114156" sldId="265"/>
            <ac:picMk id="2" creationId="{CFC1B38D-3B5B-C7C0-8B9C-83F95C8EC4D5}"/>
          </ac:picMkLst>
        </pc:picChg>
        <pc:picChg chg="add del">
          <ac:chgData name="Carey, Kory" userId="e6ea9e04-cab2-4070-9c4d-2081dbe7ca16" providerId="ADAL" clId="{1E96916C-FA78-4CC4-ABF9-2A7E834FB813}" dt="2023-03-30T20:17:18.923" v="1788" actId="26606"/>
          <ac:picMkLst>
            <pc:docMk/>
            <pc:sldMk cId="2540114156" sldId="265"/>
            <ac:picMk id="11" creationId="{7C78BA52-85C2-384B-25D7-5104162A7887}"/>
          </ac:picMkLst>
        </pc:picChg>
      </pc:sldChg>
      <pc:sldChg chg="addSp delSp modSp new del mod setBg modClrScheme chgLayout modNotesTx">
        <pc:chgData name="Carey, Kory" userId="e6ea9e04-cab2-4070-9c4d-2081dbe7ca16" providerId="ADAL" clId="{1E96916C-FA78-4CC4-ABF9-2A7E834FB813}" dt="2023-04-21T16:56:28.042" v="2934" actId="47"/>
        <pc:sldMkLst>
          <pc:docMk/>
          <pc:sldMk cId="842944331" sldId="266"/>
        </pc:sldMkLst>
        <pc:spChg chg="del mod ord">
          <ac:chgData name="Carey, Kory" userId="e6ea9e04-cab2-4070-9c4d-2081dbe7ca16" providerId="ADAL" clId="{1E96916C-FA78-4CC4-ABF9-2A7E834FB813}" dt="2023-03-30T20:26:41.893" v="1868" actId="700"/>
          <ac:spMkLst>
            <pc:docMk/>
            <pc:sldMk cId="842944331" sldId="266"/>
            <ac:spMk id="2" creationId="{F8DC3600-F5BE-AAAC-6B23-95B6A20A30EE}"/>
          </ac:spMkLst>
        </pc:spChg>
        <pc:spChg chg="del">
          <ac:chgData name="Carey, Kory" userId="e6ea9e04-cab2-4070-9c4d-2081dbe7ca16" providerId="ADAL" clId="{1E96916C-FA78-4CC4-ABF9-2A7E834FB813}" dt="2023-03-30T20:26:41.893" v="1868" actId="700"/>
          <ac:spMkLst>
            <pc:docMk/>
            <pc:sldMk cId="842944331" sldId="266"/>
            <ac:spMk id="3" creationId="{83E54E07-0FAD-6708-8AEB-F3DC6CA9BAC9}"/>
          </ac:spMkLst>
        </pc:spChg>
        <pc:spChg chg="del mod ord">
          <ac:chgData name="Carey, Kory" userId="e6ea9e04-cab2-4070-9c4d-2081dbe7ca16" providerId="ADAL" clId="{1E96916C-FA78-4CC4-ABF9-2A7E834FB813}" dt="2023-03-30T20:26:41.893" v="1868" actId="700"/>
          <ac:spMkLst>
            <pc:docMk/>
            <pc:sldMk cId="842944331" sldId="266"/>
            <ac:spMk id="4" creationId="{C560A3D4-E49B-C74A-425A-5D99C5134A87}"/>
          </ac:spMkLst>
        </pc:spChg>
        <pc:spChg chg="del">
          <ac:chgData name="Carey, Kory" userId="e6ea9e04-cab2-4070-9c4d-2081dbe7ca16" providerId="ADAL" clId="{1E96916C-FA78-4CC4-ABF9-2A7E834FB813}" dt="2023-03-30T20:26:41.893" v="1868" actId="700"/>
          <ac:spMkLst>
            <pc:docMk/>
            <pc:sldMk cId="842944331" sldId="266"/>
            <ac:spMk id="5" creationId="{E08D01EA-B589-8CCC-05D8-8258A34E1B5F}"/>
          </ac:spMkLst>
        </pc:spChg>
        <pc:spChg chg="del">
          <ac:chgData name="Carey, Kory" userId="e6ea9e04-cab2-4070-9c4d-2081dbe7ca16" providerId="ADAL" clId="{1E96916C-FA78-4CC4-ABF9-2A7E834FB813}" dt="2023-03-30T20:26:41.893" v="1868" actId="700"/>
          <ac:spMkLst>
            <pc:docMk/>
            <pc:sldMk cId="842944331" sldId="266"/>
            <ac:spMk id="6" creationId="{FB888C15-9729-09C8-DC10-16BCEEA4E2F6}"/>
          </ac:spMkLst>
        </pc:spChg>
        <pc:spChg chg="add del mod ord">
          <ac:chgData name="Carey, Kory" userId="e6ea9e04-cab2-4070-9c4d-2081dbe7ca16" providerId="ADAL" clId="{1E96916C-FA78-4CC4-ABF9-2A7E834FB813}" dt="2023-03-30T20:26:51.598" v="1870" actId="26606"/>
          <ac:spMkLst>
            <pc:docMk/>
            <pc:sldMk cId="842944331" sldId="266"/>
            <ac:spMk id="7" creationId="{7D29D667-EBE1-86CF-DB21-C0603ACEF626}"/>
          </ac:spMkLst>
        </pc:spChg>
        <pc:spChg chg="add del mod ord">
          <ac:chgData name="Carey, Kory" userId="e6ea9e04-cab2-4070-9c4d-2081dbe7ca16" providerId="ADAL" clId="{1E96916C-FA78-4CC4-ABF9-2A7E834FB813}" dt="2023-03-30T20:26:45.727" v="1869"/>
          <ac:spMkLst>
            <pc:docMk/>
            <pc:sldMk cId="842944331" sldId="266"/>
            <ac:spMk id="8" creationId="{FE7B1DC8-CC48-BD95-AEFC-DCDADF86A519}"/>
          </ac:spMkLst>
        </pc:spChg>
        <pc:spChg chg="add del">
          <ac:chgData name="Carey, Kory" userId="e6ea9e04-cab2-4070-9c4d-2081dbe7ca16" providerId="ADAL" clId="{1E96916C-FA78-4CC4-ABF9-2A7E834FB813}" dt="2023-03-30T20:27:22.537" v="1875" actId="26606"/>
          <ac:spMkLst>
            <pc:docMk/>
            <pc:sldMk cId="842944331" sldId="266"/>
            <ac:spMk id="1031" creationId="{C5278130-DFE0-457B-8698-88DF69019DDE}"/>
          </ac:spMkLst>
        </pc:spChg>
        <pc:spChg chg="add del">
          <ac:chgData name="Carey, Kory" userId="e6ea9e04-cab2-4070-9c4d-2081dbe7ca16" providerId="ADAL" clId="{1E96916C-FA78-4CC4-ABF9-2A7E834FB813}" dt="2023-03-30T20:27:22.537" v="1875" actId="26606"/>
          <ac:spMkLst>
            <pc:docMk/>
            <pc:sldMk cId="842944331" sldId="266"/>
            <ac:spMk id="1033" creationId="{2F99531B-1681-4D6E-BECB-18325B33A618}"/>
          </ac:spMkLst>
        </pc:spChg>
        <pc:spChg chg="add del">
          <ac:chgData name="Carey, Kory" userId="e6ea9e04-cab2-4070-9c4d-2081dbe7ca16" providerId="ADAL" clId="{1E96916C-FA78-4CC4-ABF9-2A7E834FB813}" dt="2023-03-30T20:27:22.537" v="1875" actId="26606"/>
          <ac:spMkLst>
            <pc:docMk/>
            <pc:sldMk cId="842944331" sldId="266"/>
            <ac:spMk id="1035" creationId="{78679AEA-B1FA-470F-9FCA-771A904D56E9}"/>
          </ac:spMkLst>
        </pc:spChg>
        <pc:spChg chg="add">
          <ac:chgData name="Carey, Kory" userId="e6ea9e04-cab2-4070-9c4d-2081dbe7ca16" providerId="ADAL" clId="{1E96916C-FA78-4CC4-ABF9-2A7E834FB813}" dt="2023-03-30T20:27:22.540" v="1876" actId="26606"/>
          <ac:spMkLst>
            <pc:docMk/>
            <pc:sldMk cId="842944331" sldId="266"/>
            <ac:spMk id="1041" creationId="{42A4FC2C-047E-45A5-965D-8E1E3BF09BC6}"/>
          </ac:spMkLst>
        </pc:spChg>
        <pc:picChg chg="add mod">
          <ac:chgData name="Carey, Kory" userId="e6ea9e04-cab2-4070-9c4d-2081dbe7ca16" providerId="ADAL" clId="{1E96916C-FA78-4CC4-ABF9-2A7E834FB813}" dt="2023-03-30T20:27:22.540" v="1876" actId="26606"/>
          <ac:picMkLst>
            <pc:docMk/>
            <pc:sldMk cId="842944331" sldId="266"/>
            <ac:picMk id="1026" creationId="{EE3E2635-7E53-A9EF-C1D2-157F0938A346}"/>
          </ac:picMkLst>
        </pc:picChg>
        <pc:cxnChg chg="add del">
          <ac:chgData name="Carey, Kory" userId="e6ea9e04-cab2-4070-9c4d-2081dbe7ca16" providerId="ADAL" clId="{1E96916C-FA78-4CC4-ABF9-2A7E834FB813}" dt="2023-03-30T20:27:22.537" v="1875" actId="26606"/>
          <ac:cxnSpMkLst>
            <pc:docMk/>
            <pc:sldMk cId="842944331" sldId="266"/>
            <ac:cxnSpMk id="1037" creationId="{7F31F680-B796-4BB9-B054-0657B8D6C471}"/>
          </ac:cxnSpMkLst>
        </pc:cxnChg>
        <pc:cxnChg chg="add del">
          <ac:chgData name="Carey, Kory" userId="e6ea9e04-cab2-4070-9c4d-2081dbe7ca16" providerId="ADAL" clId="{1E96916C-FA78-4CC4-ABF9-2A7E834FB813}" dt="2023-03-30T20:27:22.537" v="1875" actId="26606"/>
          <ac:cxnSpMkLst>
            <pc:docMk/>
            <pc:sldMk cId="842944331" sldId="266"/>
            <ac:cxnSpMk id="1039" creationId="{F827AE7A-BC24-4CE5-8BAD-FAF901050967}"/>
          </ac:cxnSpMkLst>
        </pc:cxnChg>
      </pc:sldChg>
      <pc:sldChg chg="addSp delSp modSp new mod ord setBg modAnim modNotesTx">
        <pc:chgData name="Carey, Kory" userId="e6ea9e04-cab2-4070-9c4d-2081dbe7ca16" providerId="ADAL" clId="{1E96916C-FA78-4CC4-ABF9-2A7E834FB813}" dt="2023-05-09T01:57:29.829" v="26808" actId="20577"/>
        <pc:sldMkLst>
          <pc:docMk/>
          <pc:sldMk cId="190559891" sldId="267"/>
        </pc:sldMkLst>
        <pc:spChg chg="mod">
          <ac:chgData name="Carey, Kory" userId="e6ea9e04-cab2-4070-9c4d-2081dbe7ca16" providerId="ADAL" clId="{1E96916C-FA78-4CC4-ABF9-2A7E834FB813}" dt="2023-04-21T20:03:44.862" v="6343" actId="26606"/>
          <ac:spMkLst>
            <pc:docMk/>
            <pc:sldMk cId="190559891" sldId="267"/>
            <ac:spMk id="2" creationId="{B9C50F14-E389-AC58-73D8-386376E87FCE}"/>
          </ac:spMkLst>
        </pc:spChg>
        <pc:spChg chg="del mod">
          <ac:chgData name="Carey, Kory" userId="e6ea9e04-cab2-4070-9c4d-2081dbe7ca16" providerId="ADAL" clId="{1E96916C-FA78-4CC4-ABF9-2A7E834FB813}" dt="2023-04-21T19:32:28.148" v="5049" actId="26606"/>
          <ac:spMkLst>
            <pc:docMk/>
            <pc:sldMk cId="190559891" sldId="267"/>
            <ac:spMk id="3" creationId="{3760FFC7-FC1F-633E-687B-0BDD0C3BE5BF}"/>
          </ac:spMkLst>
        </pc:spChg>
        <pc:spChg chg="add del">
          <ac:chgData name="Carey, Kory" userId="e6ea9e04-cab2-4070-9c4d-2081dbe7ca16" providerId="ADAL" clId="{1E96916C-FA78-4CC4-ABF9-2A7E834FB813}" dt="2023-04-21T20:03:44.862" v="6343" actId="26606"/>
          <ac:spMkLst>
            <pc:docMk/>
            <pc:sldMk cId="190559891" sldId="267"/>
            <ac:spMk id="9" creationId="{2E442304-DDBD-4F7B-8017-36BCC863FB40}"/>
          </ac:spMkLst>
        </pc:spChg>
        <pc:spChg chg="add del">
          <ac:chgData name="Carey, Kory" userId="e6ea9e04-cab2-4070-9c4d-2081dbe7ca16" providerId="ADAL" clId="{1E96916C-FA78-4CC4-ABF9-2A7E834FB813}" dt="2023-04-21T20:03:44.862" v="6343" actId="26606"/>
          <ac:spMkLst>
            <pc:docMk/>
            <pc:sldMk cId="190559891" sldId="267"/>
            <ac:spMk id="11" creationId="{5E107275-3853-46FD-A241-DE4355A42675}"/>
          </ac:spMkLst>
        </pc:spChg>
        <pc:spChg chg="add del">
          <ac:chgData name="Carey, Kory" userId="e6ea9e04-cab2-4070-9c4d-2081dbe7ca16" providerId="ADAL" clId="{1E96916C-FA78-4CC4-ABF9-2A7E834FB813}" dt="2023-04-21T20:03:44.862" v="6343" actId="26606"/>
          <ac:spMkLst>
            <pc:docMk/>
            <pc:sldMk cId="190559891" sldId="267"/>
            <ac:spMk id="16" creationId="{DCC231C8-C761-4B31-9B1C-C6D19248C6B3}"/>
          </ac:spMkLst>
        </pc:spChg>
        <pc:graphicFrameChg chg="add mod modGraphic">
          <ac:chgData name="Carey, Kory" userId="e6ea9e04-cab2-4070-9c4d-2081dbe7ca16" providerId="ADAL" clId="{1E96916C-FA78-4CC4-ABF9-2A7E834FB813}" dt="2023-04-24T18:18:06.328" v="6971" actId="20577"/>
          <ac:graphicFrameMkLst>
            <pc:docMk/>
            <pc:sldMk cId="190559891" sldId="267"/>
            <ac:graphicFrameMk id="5" creationId="{2AF6C46F-C111-B893-3C68-A47B99AEFAF1}"/>
          </ac:graphicFrameMkLst>
        </pc:graphicFrameChg>
        <pc:picChg chg="add del mod">
          <ac:chgData name="Carey, Kory" userId="e6ea9e04-cab2-4070-9c4d-2081dbe7ca16" providerId="ADAL" clId="{1E96916C-FA78-4CC4-ABF9-2A7E834FB813}" dt="2023-04-21T20:04:07.597" v="6351" actId="478"/>
          <ac:picMkLst>
            <pc:docMk/>
            <pc:sldMk cId="190559891" sldId="267"/>
            <ac:picMk id="4" creationId="{78DD8989-D810-B1A5-5AEC-6389B8CE6005}"/>
          </ac:picMkLst>
        </pc:picChg>
      </pc:sldChg>
      <pc:sldChg chg="addSp delSp modSp new del mod ord modClrScheme chgLayout">
        <pc:chgData name="Carey, Kory" userId="e6ea9e04-cab2-4070-9c4d-2081dbe7ca16" providerId="ADAL" clId="{1E96916C-FA78-4CC4-ABF9-2A7E834FB813}" dt="2023-04-21T17:39:01.910" v="3495" actId="47"/>
        <pc:sldMkLst>
          <pc:docMk/>
          <pc:sldMk cId="855670258" sldId="268"/>
        </pc:sldMkLst>
        <pc:spChg chg="del mod ord">
          <ac:chgData name="Carey, Kory" userId="e6ea9e04-cab2-4070-9c4d-2081dbe7ca16" providerId="ADAL" clId="{1E96916C-FA78-4CC4-ABF9-2A7E834FB813}" dt="2023-04-21T14:39:55.286" v="2473" actId="700"/>
          <ac:spMkLst>
            <pc:docMk/>
            <pc:sldMk cId="855670258" sldId="268"/>
            <ac:spMk id="2" creationId="{1E27F96A-364E-123D-1EFB-5BC2AE61B7DA}"/>
          </ac:spMkLst>
        </pc:spChg>
        <pc:spChg chg="del">
          <ac:chgData name="Carey, Kory" userId="e6ea9e04-cab2-4070-9c4d-2081dbe7ca16" providerId="ADAL" clId="{1E96916C-FA78-4CC4-ABF9-2A7E834FB813}" dt="2023-04-21T14:39:55.286" v="2473" actId="700"/>
          <ac:spMkLst>
            <pc:docMk/>
            <pc:sldMk cId="855670258" sldId="268"/>
            <ac:spMk id="3" creationId="{DE119386-CE96-4B9A-4F7E-F743BCC77F5D}"/>
          </ac:spMkLst>
        </pc:spChg>
        <pc:spChg chg="del mod ord">
          <ac:chgData name="Carey, Kory" userId="e6ea9e04-cab2-4070-9c4d-2081dbe7ca16" providerId="ADAL" clId="{1E96916C-FA78-4CC4-ABF9-2A7E834FB813}" dt="2023-04-21T14:39:55.286" v="2473" actId="700"/>
          <ac:spMkLst>
            <pc:docMk/>
            <pc:sldMk cId="855670258" sldId="268"/>
            <ac:spMk id="4" creationId="{8C11FC23-E6C0-AF5B-81AB-42DD1A807AE0}"/>
          </ac:spMkLst>
        </pc:spChg>
        <pc:spChg chg="del">
          <ac:chgData name="Carey, Kory" userId="e6ea9e04-cab2-4070-9c4d-2081dbe7ca16" providerId="ADAL" clId="{1E96916C-FA78-4CC4-ABF9-2A7E834FB813}" dt="2023-04-21T14:39:55.286" v="2473" actId="700"/>
          <ac:spMkLst>
            <pc:docMk/>
            <pc:sldMk cId="855670258" sldId="268"/>
            <ac:spMk id="5" creationId="{823832BA-EE86-55DF-83DB-7A38E21A0C88}"/>
          </ac:spMkLst>
        </pc:spChg>
        <pc:spChg chg="del">
          <ac:chgData name="Carey, Kory" userId="e6ea9e04-cab2-4070-9c4d-2081dbe7ca16" providerId="ADAL" clId="{1E96916C-FA78-4CC4-ABF9-2A7E834FB813}" dt="2023-04-21T14:39:55.286" v="2473" actId="700"/>
          <ac:spMkLst>
            <pc:docMk/>
            <pc:sldMk cId="855670258" sldId="268"/>
            <ac:spMk id="6" creationId="{CA2862BD-6A45-5881-3245-9AB871E92F93}"/>
          </ac:spMkLst>
        </pc:spChg>
        <pc:spChg chg="add mod ord">
          <ac:chgData name="Carey, Kory" userId="e6ea9e04-cab2-4070-9c4d-2081dbe7ca16" providerId="ADAL" clId="{1E96916C-FA78-4CC4-ABF9-2A7E834FB813}" dt="2023-04-21T14:44:04.108" v="2767" actId="20577"/>
          <ac:spMkLst>
            <pc:docMk/>
            <pc:sldMk cId="855670258" sldId="268"/>
            <ac:spMk id="7" creationId="{C13854A0-1AFB-3714-EB9A-B9F61654EE20}"/>
          </ac:spMkLst>
        </pc:spChg>
        <pc:spChg chg="add del mod ord">
          <ac:chgData name="Carey, Kory" userId="e6ea9e04-cab2-4070-9c4d-2081dbe7ca16" providerId="ADAL" clId="{1E96916C-FA78-4CC4-ABF9-2A7E834FB813}" dt="2023-04-21T14:40:08.097" v="2474" actId="1032"/>
          <ac:spMkLst>
            <pc:docMk/>
            <pc:sldMk cId="855670258" sldId="268"/>
            <ac:spMk id="8" creationId="{73CD9939-65FF-E14F-DC19-E545CCF19E33}"/>
          </ac:spMkLst>
        </pc:spChg>
        <pc:graphicFrameChg chg="add mod modGraphic">
          <ac:chgData name="Carey, Kory" userId="e6ea9e04-cab2-4070-9c4d-2081dbe7ca16" providerId="ADAL" clId="{1E96916C-FA78-4CC4-ABF9-2A7E834FB813}" dt="2023-04-21T14:43:54.288" v="2734" actId="12100"/>
          <ac:graphicFrameMkLst>
            <pc:docMk/>
            <pc:sldMk cId="855670258" sldId="268"/>
            <ac:graphicFrameMk id="9" creationId="{A50ABF72-DCB2-3F4E-9E51-E8DE902B8AEA}"/>
          </ac:graphicFrameMkLst>
        </pc:graphicFrameChg>
        <pc:picChg chg="add mod">
          <ac:chgData name="Carey, Kory" userId="e6ea9e04-cab2-4070-9c4d-2081dbe7ca16" providerId="ADAL" clId="{1E96916C-FA78-4CC4-ABF9-2A7E834FB813}" dt="2023-04-21T17:32:16.100" v="3248"/>
          <ac:picMkLst>
            <pc:docMk/>
            <pc:sldMk cId="855670258" sldId="268"/>
            <ac:picMk id="10" creationId="{C3AA484B-4813-8947-D983-5E835FA84A14}"/>
          </ac:picMkLst>
        </pc:picChg>
      </pc:sldChg>
      <pc:sldChg chg="addSp delSp modSp new mod modNotesTx">
        <pc:chgData name="Carey, Kory" userId="e6ea9e04-cab2-4070-9c4d-2081dbe7ca16" providerId="ADAL" clId="{1E96916C-FA78-4CC4-ABF9-2A7E834FB813}" dt="2023-05-09T01:55:02.427" v="26738" actId="20577"/>
        <pc:sldMkLst>
          <pc:docMk/>
          <pc:sldMk cId="1943190951" sldId="269"/>
        </pc:sldMkLst>
        <pc:spChg chg="mod">
          <ac:chgData name="Carey, Kory" userId="e6ea9e04-cab2-4070-9c4d-2081dbe7ca16" providerId="ADAL" clId="{1E96916C-FA78-4CC4-ABF9-2A7E834FB813}" dt="2023-04-21T19:18:50.347" v="4922" actId="113"/>
          <ac:spMkLst>
            <pc:docMk/>
            <pc:sldMk cId="1943190951" sldId="269"/>
            <ac:spMk id="2" creationId="{348C36E9-4ADF-59FD-C9E5-4472A3FE92A2}"/>
          </ac:spMkLst>
        </pc:spChg>
        <pc:spChg chg="del">
          <ac:chgData name="Carey, Kory" userId="e6ea9e04-cab2-4070-9c4d-2081dbe7ca16" providerId="ADAL" clId="{1E96916C-FA78-4CC4-ABF9-2A7E834FB813}" dt="2023-04-21T14:59:43.382" v="2772"/>
          <ac:spMkLst>
            <pc:docMk/>
            <pc:sldMk cId="1943190951" sldId="269"/>
            <ac:spMk id="3" creationId="{89C1E326-C78C-7B95-2621-080A3B55DC27}"/>
          </ac:spMkLst>
        </pc:spChg>
        <pc:graphicFrameChg chg="add mod modGraphic">
          <ac:chgData name="Carey, Kory" userId="e6ea9e04-cab2-4070-9c4d-2081dbe7ca16" providerId="ADAL" clId="{1E96916C-FA78-4CC4-ABF9-2A7E834FB813}" dt="2023-04-21T19:38:08.299" v="5083" actId="12100"/>
          <ac:graphicFrameMkLst>
            <pc:docMk/>
            <pc:sldMk cId="1943190951" sldId="269"/>
            <ac:graphicFrameMk id="4" creationId="{B5E85CC1-859A-D6C0-3009-A9326B2A51E5}"/>
          </ac:graphicFrameMkLst>
        </pc:graphicFrameChg>
        <pc:picChg chg="add mod">
          <ac:chgData name="Carey, Kory" userId="e6ea9e04-cab2-4070-9c4d-2081dbe7ca16" providerId="ADAL" clId="{1E96916C-FA78-4CC4-ABF9-2A7E834FB813}" dt="2023-04-21T17:30:12.655" v="3245"/>
          <ac:picMkLst>
            <pc:docMk/>
            <pc:sldMk cId="1943190951" sldId="269"/>
            <ac:picMk id="5" creationId="{36173AC7-974D-9157-6A32-6AC7A2D4FB0A}"/>
          </ac:picMkLst>
        </pc:picChg>
      </pc:sldChg>
      <pc:sldChg chg="modSp add modNotesTx">
        <pc:chgData name="Carey, Kory" userId="e6ea9e04-cab2-4070-9c4d-2081dbe7ca16" providerId="ADAL" clId="{1E96916C-FA78-4CC4-ABF9-2A7E834FB813}" dt="2023-05-09T01:47:47.595" v="26313" actId="20577"/>
        <pc:sldMkLst>
          <pc:docMk/>
          <pc:sldMk cId="3924672227" sldId="270"/>
        </pc:sldMkLst>
        <pc:graphicFrameChg chg="mod">
          <ac:chgData name="Carey, Kory" userId="e6ea9e04-cab2-4070-9c4d-2081dbe7ca16" providerId="ADAL" clId="{1E96916C-FA78-4CC4-ABF9-2A7E834FB813}" dt="2023-04-21T18:03:39.091" v="3942" actId="20577"/>
          <ac:graphicFrameMkLst>
            <pc:docMk/>
            <pc:sldMk cId="3924672227" sldId="270"/>
            <ac:graphicFrameMk id="9" creationId="{02E3DA4F-115C-D828-AF0A-29839CF4ABB7}"/>
          </ac:graphicFrameMkLst>
        </pc:graphicFrameChg>
      </pc:sldChg>
      <pc:sldChg chg="modSp add modNotesTx">
        <pc:chgData name="Carey, Kory" userId="e6ea9e04-cab2-4070-9c4d-2081dbe7ca16" providerId="ADAL" clId="{1E96916C-FA78-4CC4-ABF9-2A7E834FB813}" dt="2023-05-09T01:49:34.510" v="26483" actId="20577"/>
        <pc:sldMkLst>
          <pc:docMk/>
          <pc:sldMk cId="388297344" sldId="271"/>
        </pc:sldMkLst>
        <pc:graphicFrameChg chg="mod">
          <ac:chgData name="Carey, Kory" userId="e6ea9e04-cab2-4070-9c4d-2081dbe7ca16" providerId="ADAL" clId="{1E96916C-FA78-4CC4-ABF9-2A7E834FB813}" dt="2023-04-21T18:12:07.528" v="4404" actId="20577"/>
          <ac:graphicFrameMkLst>
            <pc:docMk/>
            <pc:sldMk cId="388297344" sldId="271"/>
            <ac:graphicFrameMk id="9" creationId="{02E3DA4F-115C-D828-AF0A-29839CF4ABB7}"/>
          </ac:graphicFrameMkLst>
        </pc:graphicFrameChg>
      </pc:sldChg>
      <pc:sldChg chg="modSp add modNotesTx">
        <pc:chgData name="Carey, Kory" userId="e6ea9e04-cab2-4070-9c4d-2081dbe7ca16" providerId="ADAL" clId="{1E96916C-FA78-4CC4-ABF9-2A7E834FB813}" dt="2023-05-09T01:52:18.244" v="26728" actId="20577"/>
        <pc:sldMkLst>
          <pc:docMk/>
          <pc:sldMk cId="292244481" sldId="272"/>
        </pc:sldMkLst>
        <pc:graphicFrameChg chg="mod">
          <ac:chgData name="Carey, Kory" userId="e6ea9e04-cab2-4070-9c4d-2081dbe7ca16" providerId="ADAL" clId="{1E96916C-FA78-4CC4-ABF9-2A7E834FB813}" dt="2023-04-21T18:24:15.943" v="4874" actId="20577"/>
          <ac:graphicFrameMkLst>
            <pc:docMk/>
            <pc:sldMk cId="292244481" sldId="272"/>
            <ac:graphicFrameMk id="9" creationId="{02E3DA4F-115C-D828-AF0A-29839CF4ABB7}"/>
          </ac:graphicFrameMkLst>
        </pc:graphicFrameChg>
      </pc:sldChg>
    </pc:docChg>
  </pc:docChgLst>
</pc:chgInfo>
</file>

<file path=ppt/diagrams/_rels/data6.xml.rels><?xml version="1.0" encoding="UTF-8" standalone="yes"?>
<Relationships xmlns="http://schemas.openxmlformats.org/package/2006/relationships"><Relationship Id="rId8" Type="http://schemas.openxmlformats.org/officeDocument/2006/relationships/image" Target="../media/image11.sv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diagrams/_rels/data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svg"/><Relationship Id="rId1" Type="http://schemas.openxmlformats.org/officeDocument/2006/relationships/image" Target="../media/image12.png"/><Relationship Id="rId6" Type="http://schemas.openxmlformats.org/officeDocument/2006/relationships/image" Target="../media/image17.svg"/><Relationship Id="rId5" Type="http://schemas.openxmlformats.org/officeDocument/2006/relationships/image" Target="../media/image16.png"/><Relationship Id="rId4" Type="http://schemas.openxmlformats.org/officeDocument/2006/relationships/image" Target="../media/image15.svg"/></Relationships>
</file>

<file path=ppt/diagrams/_rels/drawing6.xml.rels><?xml version="1.0" encoding="UTF-8" standalone="yes"?>
<Relationships xmlns="http://schemas.openxmlformats.org/package/2006/relationships"><Relationship Id="rId8" Type="http://schemas.openxmlformats.org/officeDocument/2006/relationships/image" Target="../media/image11.sv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diagrams/_rels/drawing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svg"/><Relationship Id="rId1" Type="http://schemas.openxmlformats.org/officeDocument/2006/relationships/image" Target="../media/image12.png"/><Relationship Id="rId6" Type="http://schemas.openxmlformats.org/officeDocument/2006/relationships/image" Target="../media/image17.svg"/><Relationship Id="rId5" Type="http://schemas.openxmlformats.org/officeDocument/2006/relationships/image" Target="../media/image16.png"/><Relationship Id="rId4" Type="http://schemas.openxmlformats.org/officeDocument/2006/relationships/image" Target="../media/image15.svg"/></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18/5/colors/Iconchunking_neutralbg_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a:alpha val="0"/>
      </a:schemeClr>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14DA3EA-5029-41ED-8CD3-7EBA28C519CE}" type="doc">
      <dgm:prSet loTypeId="urn:microsoft.com/office/officeart/2005/8/layout/list1" loCatId="list" qsTypeId="urn:microsoft.com/office/officeart/2005/8/quickstyle/simple5" qsCatId="simple" csTypeId="urn:microsoft.com/office/officeart/2005/8/colors/colorful5" csCatId="colorful" phldr="1"/>
      <dgm:spPr/>
      <dgm:t>
        <a:bodyPr/>
        <a:lstStyle/>
        <a:p>
          <a:endParaRPr lang="en-US"/>
        </a:p>
      </dgm:t>
    </dgm:pt>
    <dgm:pt modelId="{E73C175B-D910-48C5-8DBB-A80CFEF52EBC}">
      <dgm:prSet phldrT="[Text]"/>
      <dgm:spPr/>
      <dgm:t>
        <a:bodyPr/>
        <a:lstStyle/>
        <a:p>
          <a:r>
            <a:rPr lang="en-US" dirty="0"/>
            <a:t>Build Infrastructure</a:t>
          </a:r>
        </a:p>
      </dgm:t>
    </dgm:pt>
    <dgm:pt modelId="{FEF292FC-E913-4837-9D3B-E7EAB98633B4}" type="parTrans" cxnId="{081E9C95-12CD-4245-BBC9-C30AE838660D}">
      <dgm:prSet/>
      <dgm:spPr/>
      <dgm:t>
        <a:bodyPr/>
        <a:lstStyle/>
        <a:p>
          <a:endParaRPr lang="en-US"/>
        </a:p>
      </dgm:t>
    </dgm:pt>
    <dgm:pt modelId="{18C0BA02-99F8-45A5-A4E9-440A3201B24D}" type="sibTrans" cxnId="{081E9C95-12CD-4245-BBC9-C30AE838660D}">
      <dgm:prSet/>
      <dgm:spPr/>
      <dgm:t>
        <a:bodyPr/>
        <a:lstStyle/>
        <a:p>
          <a:endParaRPr lang="en-US"/>
        </a:p>
      </dgm:t>
    </dgm:pt>
    <dgm:pt modelId="{4D5DC574-D56A-426E-A676-CA248C8B7F4D}">
      <dgm:prSet phldrT="[Text]"/>
      <dgm:spPr/>
      <dgm:t>
        <a:bodyPr/>
        <a:lstStyle/>
        <a:p>
          <a:r>
            <a:rPr lang="en-US" dirty="0"/>
            <a:t>Enhance Quality</a:t>
          </a:r>
        </a:p>
      </dgm:t>
    </dgm:pt>
    <dgm:pt modelId="{2917D232-FF22-4326-A0E7-3D689615B820}" type="parTrans" cxnId="{AD9F6A70-D76E-4A34-ABDF-7ECE3C0A54F8}">
      <dgm:prSet/>
      <dgm:spPr/>
      <dgm:t>
        <a:bodyPr/>
        <a:lstStyle/>
        <a:p>
          <a:endParaRPr lang="en-US"/>
        </a:p>
      </dgm:t>
    </dgm:pt>
    <dgm:pt modelId="{B1D250AB-4475-4F16-8120-B834412F1356}" type="sibTrans" cxnId="{AD9F6A70-D76E-4A34-ABDF-7ECE3C0A54F8}">
      <dgm:prSet/>
      <dgm:spPr/>
      <dgm:t>
        <a:bodyPr/>
        <a:lstStyle/>
        <a:p>
          <a:endParaRPr lang="en-US"/>
        </a:p>
      </dgm:t>
    </dgm:pt>
    <dgm:pt modelId="{4AF39149-1CFB-4BB9-95EF-4277A7BB4E85}">
      <dgm:prSet/>
      <dgm:spPr/>
      <dgm:t>
        <a:bodyPr/>
        <a:lstStyle/>
        <a:p>
          <a:r>
            <a:rPr lang="en-US" dirty="0"/>
            <a:t>Grow Workforce</a:t>
          </a:r>
        </a:p>
      </dgm:t>
    </dgm:pt>
    <dgm:pt modelId="{AAC9EC65-C359-40EB-8BE2-26C29BC9710F}" type="parTrans" cxnId="{8504A79B-2D47-47BB-A7FC-2B1B08F30C3A}">
      <dgm:prSet/>
      <dgm:spPr/>
      <dgm:t>
        <a:bodyPr/>
        <a:lstStyle/>
        <a:p>
          <a:endParaRPr lang="en-US"/>
        </a:p>
      </dgm:t>
    </dgm:pt>
    <dgm:pt modelId="{AEE2556C-DB8D-4F74-BBF0-4F2131BAD8C6}" type="sibTrans" cxnId="{8504A79B-2D47-47BB-A7FC-2B1B08F30C3A}">
      <dgm:prSet/>
      <dgm:spPr/>
      <dgm:t>
        <a:bodyPr/>
        <a:lstStyle/>
        <a:p>
          <a:endParaRPr lang="en-US"/>
        </a:p>
      </dgm:t>
    </dgm:pt>
    <dgm:pt modelId="{E5AD9E2A-C2A9-433E-940A-7907672F89D8}" type="pres">
      <dgm:prSet presAssocID="{814DA3EA-5029-41ED-8CD3-7EBA28C519CE}" presName="linear" presStyleCnt="0">
        <dgm:presLayoutVars>
          <dgm:dir/>
          <dgm:animLvl val="lvl"/>
          <dgm:resizeHandles val="exact"/>
        </dgm:presLayoutVars>
      </dgm:prSet>
      <dgm:spPr/>
    </dgm:pt>
    <dgm:pt modelId="{EBEA09BA-7D28-4ACE-8D48-1C8C779D92BF}" type="pres">
      <dgm:prSet presAssocID="{E73C175B-D910-48C5-8DBB-A80CFEF52EBC}" presName="parentLin" presStyleCnt="0"/>
      <dgm:spPr/>
    </dgm:pt>
    <dgm:pt modelId="{292369CC-4A5E-49BF-9194-EF205FF4A74C}" type="pres">
      <dgm:prSet presAssocID="{E73C175B-D910-48C5-8DBB-A80CFEF52EBC}" presName="parentLeftMargin" presStyleLbl="node1" presStyleIdx="0" presStyleCnt="3"/>
      <dgm:spPr/>
    </dgm:pt>
    <dgm:pt modelId="{760E537A-04EE-4D97-A309-A1A2298C2F2F}" type="pres">
      <dgm:prSet presAssocID="{E73C175B-D910-48C5-8DBB-A80CFEF52EBC}" presName="parentText" presStyleLbl="node1" presStyleIdx="0" presStyleCnt="3">
        <dgm:presLayoutVars>
          <dgm:chMax val="0"/>
          <dgm:bulletEnabled val="1"/>
        </dgm:presLayoutVars>
      </dgm:prSet>
      <dgm:spPr/>
    </dgm:pt>
    <dgm:pt modelId="{37D551D0-1980-4653-ABA9-787D61821F1E}" type="pres">
      <dgm:prSet presAssocID="{E73C175B-D910-48C5-8DBB-A80CFEF52EBC}" presName="negativeSpace" presStyleCnt="0"/>
      <dgm:spPr/>
    </dgm:pt>
    <dgm:pt modelId="{864C7EC7-2872-49EE-A56A-F64BCD9359D5}" type="pres">
      <dgm:prSet presAssocID="{E73C175B-D910-48C5-8DBB-A80CFEF52EBC}" presName="childText" presStyleLbl="conFgAcc1" presStyleIdx="0" presStyleCnt="3">
        <dgm:presLayoutVars>
          <dgm:bulletEnabled val="1"/>
        </dgm:presLayoutVars>
      </dgm:prSet>
      <dgm:spPr/>
    </dgm:pt>
    <dgm:pt modelId="{69390EE5-A11F-4279-99AB-1056332396BA}" type="pres">
      <dgm:prSet presAssocID="{18C0BA02-99F8-45A5-A4E9-440A3201B24D}" presName="spaceBetweenRectangles" presStyleCnt="0"/>
      <dgm:spPr/>
    </dgm:pt>
    <dgm:pt modelId="{E00A8B4E-C809-4F91-B2E2-147B95AECE7E}" type="pres">
      <dgm:prSet presAssocID="{4AF39149-1CFB-4BB9-95EF-4277A7BB4E85}" presName="parentLin" presStyleCnt="0"/>
      <dgm:spPr/>
    </dgm:pt>
    <dgm:pt modelId="{E3D95C44-F0E4-4836-A4C1-FA694F4C3AE5}" type="pres">
      <dgm:prSet presAssocID="{4AF39149-1CFB-4BB9-95EF-4277A7BB4E85}" presName="parentLeftMargin" presStyleLbl="node1" presStyleIdx="0" presStyleCnt="3"/>
      <dgm:spPr/>
    </dgm:pt>
    <dgm:pt modelId="{12FD2911-2B5D-4E04-8C32-65DBBB7A0473}" type="pres">
      <dgm:prSet presAssocID="{4AF39149-1CFB-4BB9-95EF-4277A7BB4E85}" presName="parentText" presStyleLbl="node1" presStyleIdx="1" presStyleCnt="3">
        <dgm:presLayoutVars>
          <dgm:chMax val="0"/>
          <dgm:bulletEnabled val="1"/>
        </dgm:presLayoutVars>
      </dgm:prSet>
      <dgm:spPr/>
    </dgm:pt>
    <dgm:pt modelId="{F29A037E-B9EA-4F9E-B586-C1D3AE38AF12}" type="pres">
      <dgm:prSet presAssocID="{4AF39149-1CFB-4BB9-95EF-4277A7BB4E85}" presName="negativeSpace" presStyleCnt="0"/>
      <dgm:spPr/>
    </dgm:pt>
    <dgm:pt modelId="{28DD0E21-E9E6-459D-B6EC-46B82B7B2334}" type="pres">
      <dgm:prSet presAssocID="{4AF39149-1CFB-4BB9-95EF-4277A7BB4E85}" presName="childText" presStyleLbl="conFgAcc1" presStyleIdx="1" presStyleCnt="3">
        <dgm:presLayoutVars>
          <dgm:bulletEnabled val="1"/>
        </dgm:presLayoutVars>
      </dgm:prSet>
      <dgm:spPr/>
    </dgm:pt>
    <dgm:pt modelId="{A2E416A4-AFD2-44DC-8839-D2AB5EE6E340}" type="pres">
      <dgm:prSet presAssocID="{AEE2556C-DB8D-4F74-BBF0-4F2131BAD8C6}" presName="spaceBetweenRectangles" presStyleCnt="0"/>
      <dgm:spPr/>
    </dgm:pt>
    <dgm:pt modelId="{2AB1054C-6BA2-4503-A1E0-5B73B82E4456}" type="pres">
      <dgm:prSet presAssocID="{4D5DC574-D56A-426E-A676-CA248C8B7F4D}" presName="parentLin" presStyleCnt="0"/>
      <dgm:spPr/>
    </dgm:pt>
    <dgm:pt modelId="{61D832F4-FDB2-4A74-8039-B9301A000339}" type="pres">
      <dgm:prSet presAssocID="{4D5DC574-D56A-426E-A676-CA248C8B7F4D}" presName="parentLeftMargin" presStyleLbl="node1" presStyleIdx="1" presStyleCnt="3"/>
      <dgm:spPr/>
    </dgm:pt>
    <dgm:pt modelId="{22550CA4-7EBF-4101-A27A-238ED30C7580}" type="pres">
      <dgm:prSet presAssocID="{4D5DC574-D56A-426E-A676-CA248C8B7F4D}" presName="parentText" presStyleLbl="node1" presStyleIdx="2" presStyleCnt="3">
        <dgm:presLayoutVars>
          <dgm:chMax val="0"/>
          <dgm:bulletEnabled val="1"/>
        </dgm:presLayoutVars>
      </dgm:prSet>
      <dgm:spPr/>
    </dgm:pt>
    <dgm:pt modelId="{ACDC49C4-749D-4C65-84F9-B7E6A70D5556}" type="pres">
      <dgm:prSet presAssocID="{4D5DC574-D56A-426E-A676-CA248C8B7F4D}" presName="negativeSpace" presStyleCnt="0"/>
      <dgm:spPr/>
    </dgm:pt>
    <dgm:pt modelId="{F22922ED-A5E6-4679-A2CE-7DC8423A1002}" type="pres">
      <dgm:prSet presAssocID="{4D5DC574-D56A-426E-A676-CA248C8B7F4D}" presName="childText" presStyleLbl="conFgAcc1" presStyleIdx="2" presStyleCnt="3">
        <dgm:presLayoutVars>
          <dgm:bulletEnabled val="1"/>
        </dgm:presLayoutVars>
      </dgm:prSet>
      <dgm:spPr/>
    </dgm:pt>
  </dgm:ptLst>
  <dgm:cxnLst>
    <dgm:cxn modelId="{6EC9BC43-3C18-410F-9C06-E114C7308DB1}" type="presOf" srcId="{4D5DC574-D56A-426E-A676-CA248C8B7F4D}" destId="{22550CA4-7EBF-4101-A27A-238ED30C7580}" srcOrd="1" destOrd="0" presId="urn:microsoft.com/office/officeart/2005/8/layout/list1"/>
    <dgm:cxn modelId="{0CB6224B-B700-4853-9DE9-E6E852F34230}" type="presOf" srcId="{E73C175B-D910-48C5-8DBB-A80CFEF52EBC}" destId="{760E537A-04EE-4D97-A309-A1A2298C2F2F}" srcOrd="1" destOrd="0" presId="urn:microsoft.com/office/officeart/2005/8/layout/list1"/>
    <dgm:cxn modelId="{AD9F6A70-D76E-4A34-ABDF-7ECE3C0A54F8}" srcId="{814DA3EA-5029-41ED-8CD3-7EBA28C519CE}" destId="{4D5DC574-D56A-426E-A676-CA248C8B7F4D}" srcOrd="2" destOrd="0" parTransId="{2917D232-FF22-4326-A0E7-3D689615B820}" sibTransId="{B1D250AB-4475-4F16-8120-B834412F1356}"/>
    <dgm:cxn modelId="{8C4FE08F-34E9-4C93-AEB6-54B255053D8D}" type="presOf" srcId="{E73C175B-D910-48C5-8DBB-A80CFEF52EBC}" destId="{292369CC-4A5E-49BF-9194-EF205FF4A74C}" srcOrd="0" destOrd="0" presId="urn:microsoft.com/office/officeart/2005/8/layout/list1"/>
    <dgm:cxn modelId="{081E9C95-12CD-4245-BBC9-C30AE838660D}" srcId="{814DA3EA-5029-41ED-8CD3-7EBA28C519CE}" destId="{E73C175B-D910-48C5-8DBB-A80CFEF52EBC}" srcOrd="0" destOrd="0" parTransId="{FEF292FC-E913-4837-9D3B-E7EAB98633B4}" sibTransId="{18C0BA02-99F8-45A5-A4E9-440A3201B24D}"/>
    <dgm:cxn modelId="{8504A79B-2D47-47BB-A7FC-2B1B08F30C3A}" srcId="{814DA3EA-5029-41ED-8CD3-7EBA28C519CE}" destId="{4AF39149-1CFB-4BB9-95EF-4277A7BB4E85}" srcOrd="1" destOrd="0" parTransId="{AAC9EC65-C359-40EB-8BE2-26C29BC9710F}" sibTransId="{AEE2556C-DB8D-4F74-BBF0-4F2131BAD8C6}"/>
    <dgm:cxn modelId="{57994DA2-D9F0-44A9-9B4E-C419298D2837}" type="presOf" srcId="{814DA3EA-5029-41ED-8CD3-7EBA28C519CE}" destId="{E5AD9E2A-C2A9-433E-940A-7907672F89D8}" srcOrd="0" destOrd="0" presId="urn:microsoft.com/office/officeart/2005/8/layout/list1"/>
    <dgm:cxn modelId="{A22BD3B8-0A2D-4113-86D0-A062B52CCD76}" type="presOf" srcId="{4AF39149-1CFB-4BB9-95EF-4277A7BB4E85}" destId="{12FD2911-2B5D-4E04-8C32-65DBBB7A0473}" srcOrd="1" destOrd="0" presId="urn:microsoft.com/office/officeart/2005/8/layout/list1"/>
    <dgm:cxn modelId="{86D63CBD-EB00-469E-AE80-2C568400C28A}" type="presOf" srcId="{4D5DC574-D56A-426E-A676-CA248C8B7F4D}" destId="{61D832F4-FDB2-4A74-8039-B9301A000339}" srcOrd="0" destOrd="0" presId="urn:microsoft.com/office/officeart/2005/8/layout/list1"/>
    <dgm:cxn modelId="{E9B684BD-9562-4EDA-90F4-67784DF38C8F}" type="presOf" srcId="{4AF39149-1CFB-4BB9-95EF-4277A7BB4E85}" destId="{E3D95C44-F0E4-4836-A4C1-FA694F4C3AE5}" srcOrd="0" destOrd="0" presId="urn:microsoft.com/office/officeart/2005/8/layout/list1"/>
    <dgm:cxn modelId="{F2C8D33A-D605-4E06-88C0-1E37B11D0D3C}" type="presParOf" srcId="{E5AD9E2A-C2A9-433E-940A-7907672F89D8}" destId="{EBEA09BA-7D28-4ACE-8D48-1C8C779D92BF}" srcOrd="0" destOrd="0" presId="urn:microsoft.com/office/officeart/2005/8/layout/list1"/>
    <dgm:cxn modelId="{49D9C747-9FA9-4C3E-BE3C-5E6B954B905F}" type="presParOf" srcId="{EBEA09BA-7D28-4ACE-8D48-1C8C779D92BF}" destId="{292369CC-4A5E-49BF-9194-EF205FF4A74C}" srcOrd="0" destOrd="0" presId="urn:microsoft.com/office/officeart/2005/8/layout/list1"/>
    <dgm:cxn modelId="{1AFAF501-FF07-4CE2-93FE-6932653278D5}" type="presParOf" srcId="{EBEA09BA-7D28-4ACE-8D48-1C8C779D92BF}" destId="{760E537A-04EE-4D97-A309-A1A2298C2F2F}" srcOrd="1" destOrd="0" presId="urn:microsoft.com/office/officeart/2005/8/layout/list1"/>
    <dgm:cxn modelId="{CDDF8C18-004E-4369-98F1-68288C3FD0F1}" type="presParOf" srcId="{E5AD9E2A-C2A9-433E-940A-7907672F89D8}" destId="{37D551D0-1980-4653-ABA9-787D61821F1E}" srcOrd="1" destOrd="0" presId="urn:microsoft.com/office/officeart/2005/8/layout/list1"/>
    <dgm:cxn modelId="{201CAF2D-0D4B-4A87-99CA-3A58A7AF2C56}" type="presParOf" srcId="{E5AD9E2A-C2A9-433E-940A-7907672F89D8}" destId="{864C7EC7-2872-49EE-A56A-F64BCD9359D5}" srcOrd="2" destOrd="0" presId="urn:microsoft.com/office/officeart/2005/8/layout/list1"/>
    <dgm:cxn modelId="{7C6DE782-0E8A-4C6F-AA5D-05CCABED6C6E}" type="presParOf" srcId="{E5AD9E2A-C2A9-433E-940A-7907672F89D8}" destId="{69390EE5-A11F-4279-99AB-1056332396BA}" srcOrd="3" destOrd="0" presId="urn:microsoft.com/office/officeart/2005/8/layout/list1"/>
    <dgm:cxn modelId="{51EE5EFD-8977-4297-B5C5-B66C7285991D}" type="presParOf" srcId="{E5AD9E2A-C2A9-433E-940A-7907672F89D8}" destId="{E00A8B4E-C809-4F91-B2E2-147B95AECE7E}" srcOrd="4" destOrd="0" presId="urn:microsoft.com/office/officeart/2005/8/layout/list1"/>
    <dgm:cxn modelId="{72AC803E-E8AF-43C0-A011-CC110636BC8A}" type="presParOf" srcId="{E00A8B4E-C809-4F91-B2E2-147B95AECE7E}" destId="{E3D95C44-F0E4-4836-A4C1-FA694F4C3AE5}" srcOrd="0" destOrd="0" presId="urn:microsoft.com/office/officeart/2005/8/layout/list1"/>
    <dgm:cxn modelId="{6081756A-84C4-4A6C-9B5D-6CFF363B0FDB}" type="presParOf" srcId="{E00A8B4E-C809-4F91-B2E2-147B95AECE7E}" destId="{12FD2911-2B5D-4E04-8C32-65DBBB7A0473}" srcOrd="1" destOrd="0" presId="urn:microsoft.com/office/officeart/2005/8/layout/list1"/>
    <dgm:cxn modelId="{22D27194-FB9B-4A45-9DB6-B144103EB616}" type="presParOf" srcId="{E5AD9E2A-C2A9-433E-940A-7907672F89D8}" destId="{F29A037E-B9EA-4F9E-B586-C1D3AE38AF12}" srcOrd="5" destOrd="0" presId="urn:microsoft.com/office/officeart/2005/8/layout/list1"/>
    <dgm:cxn modelId="{FE1D322F-7F0B-47F4-BA1F-18A8F601CA00}" type="presParOf" srcId="{E5AD9E2A-C2A9-433E-940A-7907672F89D8}" destId="{28DD0E21-E9E6-459D-B6EC-46B82B7B2334}" srcOrd="6" destOrd="0" presId="urn:microsoft.com/office/officeart/2005/8/layout/list1"/>
    <dgm:cxn modelId="{EA7F8028-FFD6-4D50-883D-F64332414826}" type="presParOf" srcId="{E5AD9E2A-C2A9-433E-940A-7907672F89D8}" destId="{A2E416A4-AFD2-44DC-8839-D2AB5EE6E340}" srcOrd="7" destOrd="0" presId="urn:microsoft.com/office/officeart/2005/8/layout/list1"/>
    <dgm:cxn modelId="{B46660C2-7825-437D-95BF-43F1358C5503}" type="presParOf" srcId="{E5AD9E2A-C2A9-433E-940A-7907672F89D8}" destId="{2AB1054C-6BA2-4503-A1E0-5B73B82E4456}" srcOrd="8" destOrd="0" presId="urn:microsoft.com/office/officeart/2005/8/layout/list1"/>
    <dgm:cxn modelId="{4C2FDC5B-6EAE-4A2A-AC8A-83639EF661C8}" type="presParOf" srcId="{2AB1054C-6BA2-4503-A1E0-5B73B82E4456}" destId="{61D832F4-FDB2-4A74-8039-B9301A000339}" srcOrd="0" destOrd="0" presId="urn:microsoft.com/office/officeart/2005/8/layout/list1"/>
    <dgm:cxn modelId="{41522440-C041-45C3-A677-5EAE507B25E1}" type="presParOf" srcId="{2AB1054C-6BA2-4503-A1E0-5B73B82E4456}" destId="{22550CA4-7EBF-4101-A27A-238ED30C7580}" srcOrd="1" destOrd="0" presId="urn:microsoft.com/office/officeart/2005/8/layout/list1"/>
    <dgm:cxn modelId="{3F8D0FFD-A383-49F2-B33B-F3D55F0BAF64}" type="presParOf" srcId="{E5AD9E2A-C2A9-433E-940A-7907672F89D8}" destId="{ACDC49C4-749D-4C65-84F9-B7E6A70D5556}" srcOrd="9" destOrd="0" presId="urn:microsoft.com/office/officeart/2005/8/layout/list1"/>
    <dgm:cxn modelId="{6170A9AE-21D1-40E5-8818-EA289B51AD61}" type="presParOf" srcId="{E5AD9E2A-C2A9-433E-940A-7907672F89D8}" destId="{F22922ED-A5E6-4679-A2CE-7DC8423A1002}" srcOrd="1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14DA3EA-5029-41ED-8CD3-7EBA28C519CE}" type="doc">
      <dgm:prSet loTypeId="urn:microsoft.com/office/officeart/2005/8/layout/list1" loCatId="list" qsTypeId="urn:microsoft.com/office/officeart/2005/8/quickstyle/simple5" qsCatId="simple" csTypeId="urn:microsoft.com/office/officeart/2005/8/colors/colorful5" csCatId="colorful" phldr="1"/>
      <dgm:spPr/>
      <dgm:t>
        <a:bodyPr/>
        <a:lstStyle/>
        <a:p>
          <a:endParaRPr lang="en-US"/>
        </a:p>
      </dgm:t>
    </dgm:pt>
    <dgm:pt modelId="{E73C175B-D910-48C5-8DBB-A80CFEF52EBC}">
      <dgm:prSet phldrT="[Text]"/>
      <dgm:spPr/>
      <dgm:t>
        <a:bodyPr/>
        <a:lstStyle/>
        <a:p>
          <a:r>
            <a:rPr lang="en-US" dirty="0"/>
            <a:t>Build Infrastructure</a:t>
          </a:r>
        </a:p>
      </dgm:t>
    </dgm:pt>
    <dgm:pt modelId="{FEF292FC-E913-4837-9D3B-E7EAB98633B4}" type="parTrans" cxnId="{081E9C95-12CD-4245-BBC9-C30AE838660D}">
      <dgm:prSet/>
      <dgm:spPr/>
      <dgm:t>
        <a:bodyPr/>
        <a:lstStyle/>
        <a:p>
          <a:endParaRPr lang="en-US"/>
        </a:p>
      </dgm:t>
    </dgm:pt>
    <dgm:pt modelId="{18C0BA02-99F8-45A5-A4E9-440A3201B24D}" type="sibTrans" cxnId="{081E9C95-12CD-4245-BBC9-C30AE838660D}">
      <dgm:prSet/>
      <dgm:spPr/>
      <dgm:t>
        <a:bodyPr/>
        <a:lstStyle/>
        <a:p>
          <a:endParaRPr lang="en-US"/>
        </a:p>
      </dgm:t>
    </dgm:pt>
    <dgm:pt modelId="{4D5DC574-D56A-426E-A676-CA248C8B7F4D}">
      <dgm:prSet phldrT="[Text]"/>
      <dgm:spPr/>
      <dgm:t>
        <a:bodyPr/>
        <a:lstStyle/>
        <a:p>
          <a:r>
            <a:rPr lang="en-US" dirty="0"/>
            <a:t>Enhance Quality</a:t>
          </a:r>
        </a:p>
      </dgm:t>
    </dgm:pt>
    <dgm:pt modelId="{2917D232-FF22-4326-A0E7-3D689615B820}" type="parTrans" cxnId="{AD9F6A70-D76E-4A34-ABDF-7ECE3C0A54F8}">
      <dgm:prSet/>
      <dgm:spPr/>
      <dgm:t>
        <a:bodyPr/>
        <a:lstStyle/>
        <a:p>
          <a:endParaRPr lang="en-US"/>
        </a:p>
      </dgm:t>
    </dgm:pt>
    <dgm:pt modelId="{B1D250AB-4475-4F16-8120-B834412F1356}" type="sibTrans" cxnId="{AD9F6A70-D76E-4A34-ABDF-7ECE3C0A54F8}">
      <dgm:prSet/>
      <dgm:spPr/>
      <dgm:t>
        <a:bodyPr/>
        <a:lstStyle/>
        <a:p>
          <a:endParaRPr lang="en-US"/>
        </a:p>
      </dgm:t>
    </dgm:pt>
    <dgm:pt modelId="{4AF39149-1CFB-4BB9-95EF-4277A7BB4E85}">
      <dgm:prSet/>
      <dgm:spPr/>
      <dgm:t>
        <a:bodyPr/>
        <a:lstStyle/>
        <a:p>
          <a:r>
            <a:rPr lang="en-US" dirty="0"/>
            <a:t>Grow Workforce</a:t>
          </a:r>
        </a:p>
      </dgm:t>
    </dgm:pt>
    <dgm:pt modelId="{AAC9EC65-C359-40EB-8BE2-26C29BC9710F}" type="parTrans" cxnId="{8504A79B-2D47-47BB-A7FC-2B1B08F30C3A}">
      <dgm:prSet/>
      <dgm:spPr/>
      <dgm:t>
        <a:bodyPr/>
        <a:lstStyle/>
        <a:p>
          <a:endParaRPr lang="en-US"/>
        </a:p>
      </dgm:t>
    </dgm:pt>
    <dgm:pt modelId="{AEE2556C-DB8D-4F74-BBF0-4F2131BAD8C6}" type="sibTrans" cxnId="{8504A79B-2D47-47BB-A7FC-2B1B08F30C3A}">
      <dgm:prSet/>
      <dgm:spPr/>
      <dgm:t>
        <a:bodyPr/>
        <a:lstStyle/>
        <a:p>
          <a:endParaRPr lang="en-US"/>
        </a:p>
      </dgm:t>
    </dgm:pt>
    <dgm:pt modelId="{E0CC4103-43F8-4CE1-8714-C3C7A8D9A4B5}">
      <dgm:prSet phldrT="[Text]"/>
      <dgm:spPr/>
      <dgm:t>
        <a:bodyPr/>
        <a:lstStyle/>
        <a:p>
          <a:r>
            <a:rPr lang="en-US" dirty="0"/>
            <a:t>988 (Someone to call)</a:t>
          </a:r>
        </a:p>
      </dgm:t>
    </dgm:pt>
    <dgm:pt modelId="{6418FC1E-C9EF-4605-9B84-A595142BA52F}" type="parTrans" cxnId="{D1216100-E1FD-457C-B8E2-3F6159DF0630}">
      <dgm:prSet/>
      <dgm:spPr/>
    </dgm:pt>
    <dgm:pt modelId="{3D1C1E31-E5B2-4D60-931E-AF2727F09DC0}" type="sibTrans" cxnId="{D1216100-E1FD-457C-B8E2-3F6159DF0630}">
      <dgm:prSet/>
      <dgm:spPr/>
    </dgm:pt>
    <dgm:pt modelId="{2068729D-B649-4F21-82FA-3CAB831F5FEC}">
      <dgm:prSet phldrT="[Text]"/>
      <dgm:spPr/>
      <dgm:t>
        <a:bodyPr/>
        <a:lstStyle/>
        <a:p>
          <a:r>
            <a:rPr lang="en-US" dirty="0"/>
            <a:t>Mobile Crisis Teams (Someone to respond)</a:t>
          </a:r>
        </a:p>
      </dgm:t>
    </dgm:pt>
    <dgm:pt modelId="{0590FA8E-2426-4B04-A2B1-55C5E36D9D32}" type="parTrans" cxnId="{71C78357-DE59-4467-A3E7-6DF79D3420A1}">
      <dgm:prSet/>
      <dgm:spPr/>
    </dgm:pt>
    <dgm:pt modelId="{B7A58FB7-4312-4698-A4E2-1DA306A6B215}" type="sibTrans" cxnId="{71C78357-DE59-4467-A3E7-6DF79D3420A1}">
      <dgm:prSet/>
      <dgm:spPr/>
    </dgm:pt>
    <dgm:pt modelId="{C900537E-364D-4DA8-976C-10D46DA8DFBA}">
      <dgm:prSet phldrT="[Text]"/>
      <dgm:spPr/>
      <dgm:t>
        <a:bodyPr/>
        <a:lstStyle/>
        <a:p>
          <a:r>
            <a:rPr lang="en-US" dirty="0"/>
            <a:t>Crisis Receiving and Stabilization Services (Somewhere to go)</a:t>
          </a:r>
        </a:p>
      </dgm:t>
    </dgm:pt>
    <dgm:pt modelId="{08DF958F-036F-423F-8E0D-E41788CFA77B}" type="parTrans" cxnId="{FBFC51E0-D5F2-4BAC-812F-C6B46DBD11A0}">
      <dgm:prSet/>
      <dgm:spPr/>
    </dgm:pt>
    <dgm:pt modelId="{7351643C-4A2B-4E4A-A8D2-0D93A68D9D95}" type="sibTrans" cxnId="{FBFC51E0-D5F2-4BAC-812F-C6B46DBD11A0}">
      <dgm:prSet/>
      <dgm:spPr/>
    </dgm:pt>
    <dgm:pt modelId="{08497A60-A731-42D5-898D-318C28A5C9E4}">
      <dgm:prSet phldrT="[Text]"/>
      <dgm:spPr/>
      <dgm:t>
        <a:bodyPr/>
        <a:lstStyle/>
        <a:p>
          <a:r>
            <a:rPr lang="en-US" dirty="0"/>
            <a:t>Certified Community Behavioral Health Clinics (CCBHCs)</a:t>
          </a:r>
        </a:p>
      </dgm:t>
    </dgm:pt>
    <dgm:pt modelId="{0661EBAD-CF46-4E64-8DC5-5E3430B828AA}" type="parTrans" cxnId="{C8869EAF-CBA2-4A77-8877-62C5BE35CEBC}">
      <dgm:prSet/>
      <dgm:spPr/>
    </dgm:pt>
    <dgm:pt modelId="{7BDA98A8-D5B9-4B2B-BFA9-4358C2F1F8C7}" type="sibTrans" cxnId="{C8869EAF-CBA2-4A77-8877-62C5BE35CEBC}">
      <dgm:prSet/>
      <dgm:spPr/>
    </dgm:pt>
    <dgm:pt modelId="{E5AD9E2A-C2A9-433E-940A-7907672F89D8}" type="pres">
      <dgm:prSet presAssocID="{814DA3EA-5029-41ED-8CD3-7EBA28C519CE}" presName="linear" presStyleCnt="0">
        <dgm:presLayoutVars>
          <dgm:dir/>
          <dgm:animLvl val="lvl"/>
          <dgm:resizeHandles val="exact"/>
        </dgm:presLayoutVars>
      </dgm:prSet>
      <dgm:spPr/>
    </dgm:pt>
    <dgm:pt modelId="{EBEA09BA-7D28-4ACE-8D48-1C8C779D92BF}" type="pres">
      <dgm:prSet presAssocID="{E73C175B-D910-48C5-8DBB-A80CFEF52EBC}" presName="parentLin" presStyleCnt="0"/>
      <dgm:spPr/>
    </dgm:pt>
    <dgm:pt modelId="{292369CC-4A5E-49BF-9194-EF205FF4A74C}" type="pres">
      <dgm:prSet presAssocID="{E73C175B-D910-48C5-8DBB-A80CFEF52EBC}" presName="parentLeftMargin" presStyleLbl="node1" presStyleIdx="0" presStyleCnt="3"/>
      <dgm:spPr/>
    </dgm:pt>
    <dgm:pt modelId="{760E537A-04EE-4D97-A309-A1A2298C2F2F}" type="pres">
      <dgm:prSet presAssocID="{E73C175B-D910-48C5-8DBB-A80CFEF52EBC}" presName="parentText" presStyleLbl="node1" presStyleIdx="0" presStyleCnt="3">
        <dgm:presLayoutVars>
          <dgm:chMax val="0"/>
          <dgm:bulletEnabled val="1"/>
        </dgm:presLayoutVars>
      </dgm:prSet>
      <dgm:spPr/>
    </dgm:pt>
    <dgm:pt modelId="{37D551D0-1980-4653-ABA9-787D61821F1E}" type="pres">
      <dgm:prSet presAssocID="{E73C175B-D910-48C5-8DBB-A80CFEF52EBC}" presName="negativeSpace" presStyleCnt="0"/>
      <dgm:spPr/>
    </dgm:pt>
    <dgm:pt modelId="{864C7EC7-2872-49EE-A56A-F64BCD9359D5}" type="pres">
      <dgm:prSet presAssocID="{E73C175B-D910-48C5-8DBB-A80CFEF52EBC}" presName="childText" presStyleLbl="conFgAcc1" presStyleIdx="0" presStyleCnt="3">
        <dgm:presLayoutVars>
          <dgm:bulletEnabled val="1"/>
        </dgm:presLayoutVars>
      </dgm:prSet>
      <dgm:spPr/>
    </dgm:pt>
    <dgm:pt modelId="{69390EE5-A11F-4279-99AB-1056332396BA}" type="pres">
      <dgm:prSet presAssocID="{18C0BA02-99F8-45A5-A4E9-440A3201B24D}" presName="spaceBetweenRectangles" presStyleCnt="0"/>
      <dgm:spPr/>
    </dgm:pt>
    <dgm:pt modelId="{E00A8B4E-C809-4F91-B2E2-147B95AECE7E}" type="pres">
      <dgm:prSet presAssocID="{4AF39149-1CFB-4BB9-95EF-4277A7BB4E85}" presName="parentLin" presStyleCnt="0"/>
      <dgm:spPr/>
    </dgm:pt>
    <dgm:pt modelId="{E3D95C44-F0E4-4836-A4C1-FA694F4C3AE5}" type="pres">
      <dgm:prSet presAssocID="{4AF39149-1CFB-4BB9-95EF-4277A7BB4E85}" presName="parentLeftMargin" presStyleLbl="node1" presStyleIdx="0" presStyleCnt="3"/>
      <dgm:spPr/>
    </dgm:pt>
    <dgm:pt modelId="{12FD2911-2B5D-4E04-8C32-65DBBB7A0473}" type="pres">
      <dgm:prSet presAssocID="{4AF39149-1CFB-4BB9-95EF-4277A7BB4E85}" presName="parentText" presStyleLbl="node1" presStyleIdx="1" presStyleCnt="3">
        <dgm:presLayoutVars>
          <dgm:chMax val="0"/>
          <dgm:bulletEnabled val="1"/>
        </dgm:presLayoutVars>
      </dgm:prSet>
      <dgm:spPr/>
    </dgm:pt>
    <dgm:pt modelId="{F29A037E-B9EA-4F9E-B586-C1D3AE38AF12}" type="pres">
      <dgm:prSet presAssocID="{4AF39149-1CFB-4BB9-95EF-4277A7BB4E85}" presName="negativeSpace" presStyleCnt="0"/>
      <dgm:spPr/>
    </dgm:pt>
    <dgm:pt modelId="{28DD0E21-E9E6-459D-B6EC-46B82B7B2334}" type="pres">
      <dgm:prSet presAssocID="{4AF39149-1CFB-4BB9-95EF-4277A7BB4E85}" presName="childText" presStyleLbl="conFgAcc1" presStyleIdx="1" presStyleCnt="3">
        <dgm:presLayoutVars>
          <dgm:bulletEnabled val="1"/>
        </dgm:presLayoutVars>
      </dgm:prSet>
      <dgm:spPr/>
    </dgm:pt>
    <dgm:pt modelId="{A2E416A4-AFD2-44DC-8839-D2AB5EE6E340}" type="pres">
      <dgm:prSet presAssocID="{AEE2556C-DB8D-4F74-BBF0-4F2131BAD8C6}" presName="spaceBetweenRectangles" presStyleCnt="0"/>
      <dgm:spPr/>
    </dgm:pt>
    <dgm:pt modelId="{2AB1054C-6BA2-4503-A1E0-5B73B82E4456}" type="pres">
      <dgm:prSet presAssocID="{4D5DC574-D56A-426E-A676-CA248C8B7F4D}" presName="parentLin" presStyleCnt="0"/>
      <dgm:spPr/>
    </dgm:pt>
    <dgm:pt modelId="{61D832F4-FDB2-4A74-8039-B9301A000339}" type="pres">
      <dgm:prSet presAssocID="{4D5DC574-D56A-426E-A676-CA248C8B7F4D}" presName="parentLeftMargin" presStyleLbl="node1" presStyleIdx="1" presStyleCnt="3"/>
      <dgm:spPr/>
    </dgm:pt>
    <dgm:pt modelId="{22550CA4-7EBF-4101-A27A-238ED30C7580}" type="pres">
      <dgm:prSet presAssocID="{4D5DC574-D56A-426E-A676-CA248C8B7F4D}" presName="parentText" presStyleLbl="node1" presStyleIdx="2" presStyleCnt="3">
        <dgm:presLayoutVars>
          <dgm:chMax val="0"/>
          <dgm:bulletEnabled val="1"/>
        </dgm:presLayoutVars>
      </dgm:prSet>
      <dgm:spPr/>
    </dgm:pt>
    <dgm:pt modelId="{ACDC49C4-749D-4C65-84F9-B7E6A70D5556}" type="pres">
      <dgm:prSet presAssocID="{4D5DC574-D56A-426E-A676-CA248C8B7F4D}" presName="negativeSpace" presStyleCnt="0"/>
      <dgm:spPr/>
    </dgm:pt>
    <dgm:pt modelId="{F22922ED-A5E6-4679-A2CE-7DC8423A1002}" type="pres">
      <dgm:prSet presAssocID="{4D5DC574-D56A-426E-A676-CA248C8B7F4D}" presName="childText" presStyleLbl="conFgAcc1" presStyleIdx="2" presStyleCnt="3">
        <dgm:presLayoutVars>
          <dgm:bulletEnabled val="1"/>
        </dgm:presLayoutVars>
      </dgm:prSet>
      <dgm:spPr/>
    </dgm:pt>
  </dgm:ptLst>
  <dgm:cxnLst>
    <dgm:cxn modelId="{D1216100-E1FD-457C-B8E2-3F6159DF0630}" srcId="{E73C175B-D910-48C5-8DBB-A80CFEF52EBC}" destId="{E0CC4103-43F8-4CE1-8714-C3C7A8D9A4B5}" srcOrd="0" destOrd="0" parTransId="{6418FC1E-C9EF-4605-9B84-A595142BA52F}" sibTransId="{3D1C1E31-E5B2-4D60-931E-AF2727F09DC0}"/>
    <dgm:cxn modelId="{0577AA11-7536-4B67-87FA-7CAE6A91A10C}" type="presOf" srcId="{E0CC4103-43F8-4CE1-8714-C3C7A8D9A4B5}" destId="{864C7EC7-2872-49EE-A56A-F64BCD9359D5}" srcOrd="0" destOrd="0" presId="urn:microsoft.com/office/officeart/2005/8/layout/list1"/>
    <dgm:cxn modelId="{2A805638-627B-47C2-B6D1-BE8840B2B0DC}" type="presOf" srcId="{2068729D-B649-4F21-82FA-3CAB831F5FEC}" destId="{864C7EC7-2872-49EE-A56A-F64BCD9359D5}" srcOrd="0" destOrd="1" presId="urn:microsoft.com/office/officeart/2005/8/layout/list1"/>
    <dgm:cxn modelId="{6EC9BC43-3C18-410F-9C06-E114C7308DB1}" type="presOf" srcId="{4D5DC574-D56A-426E-A676-CA248C8B7F4D}" destId="{22550CA4-7EBF-4101-A27A-238ED30C7580}" srcOrd="1" destOrd="0" presId="urn:microsoft.com/office/officeart/2005/8/layout/list1"/>
    <dgm:cxn modelId="{0CB6224B-B700-4853-9DE9-E6E852F34230}" type="presOf" srcId="{E73C175B-D910-48C5-8DBB-A80CFEF52EBC}" destId="{760E537A-04EE-4D97-A309-A1A2298C2F2F}" srcOrd="1" destOrd="0" presId="urn:microsoft.com/office/officeart/2005/8/layout/list1"/>
    <dgm:cxn modelId="{AD9F6A70-D76E-4A34-ABDF-7ECE3C0A54F8}" srcId="{814DA3EA-5029-41ED-8CD3-7EBA28C519CE}" destId="{4D5DC574-D56A-426E-A676-CA248C8B7F4D}" srcOrd="2" destOrd="0" parTransId="{2917D232-FF22-4326-A0E7-3D689615B820}" sibTransId="{B1D250AB-4475-4F16-8120-B834412F1356}"/>
    <dgm:cxn modelId="{71C78357-DE59-4467-A3E7-6DF79D3420A1}" srcId="{E73C175B-D910-48C5-8DBB-A80CFEF52EBC}" destId="{2068729D-B649-4F21-82FA-3CAB831F5FEC}" srcOrd="1" destOrd="0" parTransId="{0590FA8E-2426-4B04-A2B1-55C5E36D9D32}" sibTransId="{B7A58FB7-4312-4698-A4E2-1DA306A6B215}"/>
    <dgm:cxn modelId="{96FE4187-BEF4-46B6-A3A6-F2CF3832B964}" type="presOf" srcId="{C900537E-364D-4DA8-976C-10D46DA8DFBA}" destId="{864C7EC7-2872-49EE-A56A-F64BCD9359D5}" srcOrd="0" destOrd="2" presId="urn:microsoft.com/office/officeart/2005/8/layout/list1"/>
    <dgm:cxn modelId="{8C4FE08F-34E9-4C93-AEB6-54B255053D8D}" type="presOf" srcId="{E73C175B-D910-48C5-8DBB-A80CFEF52EBC}" destId="{292369CC-4A5E-49BF-9194-EF205FF4A74C}" srcOrd="0" destOrd="0" presId="urn:microsoft.com/office/officeart/2005/8/layout/list1"/>
    <dgm:cxn modelId="{081E9C95-12CD-4245-BBC9-C30AE838660D}" srcId="{814DA3EA-5029-41ED-8CD3-7EBA28C519CE}" destId="{E73C175B-D910-48C5-8DBB-A80CFEF52EBC}" srcOrd="0" destOrd="0" parTransId="{FEF292FC-E913-4837-9D3B-E7EAB98633B4}" sibTransId="{18C0BA02-99F8-45A5-A4E9-440A3201B24D}"/>
    <dgm:cxn modelId="{8504A79B-2D47-47BB-A7FC-2B1B08F30C3A}" srcId="{814DA3EA-5029-41ED-8CD3-7EBA28C519CE}" destId="{4AF39149-1CFB-4BB9-95EF-4277A7BB4E85}" srcOrd="1" destOrd="0" parTransId="{AAC9EC65-C359-40EB-8BE2-26C29BC9710F}" sibTransId="{AEE2556C-DB8D-4F74-BBF0-4F2131BAD8C6}"/>
    <dgm:cxn modelId="{57994DA2-D9F0-44A9-9B4E-C419298D2837}" type="presOf" srcId="{814DA3EA-5029-41ED-8CD3-7EBA28C519CE}" destId="{E5AD9E2A-C2A9-433E-940A-7907672F89D8}" srcOrd="0" destOrd="0" presId="urn:microsoft.com/office/officeart/2005/8/layout/list1"/>
    <dgm:cxn modelId="{C8869EAF-CBA2-4A77-8877-62C5BE35CEBC}" srcId="{E73C175B-D910-48C5-8DBB-A80CFEF52EBC}" destId="{08497A60-A731-42D5-898D-318C28A5C9E4}" srcOrd="3" destOrd="0" parTransId="{0661EBAD-CF46-4E64-8DC5-5E3430B828AA}" sibTransId="{7BDA98A8-D5B9-4B2B-BFA9-4358C2F1F8C7}"/>
    <dgm:cxn modelId="{A22BD3B8-0A2D-4113-86D0-A062B52CCD76}" type="presOf" srcId="{4AF39149-1CFB-4BB9-95EF-4277A7BB4E85}" destId="{12FD2911-2B5D-4E04-8C32-65DBBB7A0473}" srcOrd="1" destOrd="0" presId="urn:microsoft.com/office/officeart/2005/8/layout/list1"/>
    <dgm:cxn modelId="{86D63CBD-EB00-469E-AE80-2C568400C28A}" type="presOf" srcId="{4D5DC574-D56A-426E-A676-CA248C8B7F4D}" destId="{61D832F4-FDB2-4A74-8039-B9301A000339}" srcOrd="0" destOrd="0" presId="urn:microsoft.com/office/officeart/2005/8/layout/list1"/>
    <dgm:cxn modelId="{E9B684BD-9562-4EDA-90F4-67784DF38C8F}" type="presOf" srcId="{4AF39149-1CFB-4BB9-95EF-4277A7BB4E85}" destId="{E3D95C44-F0E4-4836-A4C1-FA694F4C3AE5}" srcOrd="0" destOrd="0" presId="urn:microsoft.com/office/officeart/2005/8/layout/list1"/>
    <dgm:cxn modelId="{FBFC51E0-D5F2-4BAC-812F-C6B46DBD11A0}" srcId="{E73C175B-D910-48C5-8DBB-A80CFEF52EBC}" destId="{C900537E-364D-4DA8-976C-10D46DA8DFBA}" srcOrd="2" destOrd="0" parTransId="{08DF958F-036F-423F-8E0D-E41788CFA77B}" sibTransId="{7351643C-4A2B-4E4A-A8D2-0D93A68D9D95}"/>
    <dgm:cxn modelId="{94D38BF5-0CDD-4919-9D97-A8D38B6798BE}" type="presOf" srcId="{08497A60-A731-42D5-898D-318C28A5C9E4}" destId="{864C7EC7-2872-49EE-A56A-F64BCD9359D5}" srcOrd="0" destOrd="3" presId="urn:microsoft.com/office/officeart/2005/8/layout/list1"/>
    <dgm:cxn modelId="{F2C8D33A-D605-4E06-88C0-1E37B11D0D3C}" type="presParOf" srcId="{E5AD9E2A-C2A9-433E-940A-7907672F89D8}" destId="{EBEA09BA-7D28-4ACE-8D48-1C8C779D92BF}" srcOrd="0" destOrd="0" presId="urn:microsoft.com/office/officeart/2005/8/layout/list1"/>
    <dgm:cxn modelId="{49D9C747-9FA9-4C3E-BE3C-5E6B954B905F}" type="presParOf" srcId="{EBEA09BA-7D28-4ACE-8D48-1C8C779D92BF}" destId="{292369CC-4A5E-49BF-9194-EF205FF4A74C}" srcOrd="0" destOrd="0" presId="urn:microsoft.com/office/officeart/2005/8/layout/list1"/>
    <dgm:cxn modelId="{1AFAF501-FF07-4CE2-93FE-6932653278D5}" type="presParOf" srcId="{EBEA09BA-7D28-4ACE-8D48-1C8C779D92BF}" destId="{760E537A-04EE-4D97-A309-A1A2298C2F2F}" srcOrd="1" destOrd="0" presId="urn:microsoft.com/office/officeart/2005/8/layout/list1"/>
    <dgm:cxn modelId="{CDDF8C18-004E-4369-98F1-68288C3FD0F1}" type="presParOf" srcId="{E5AD9E2A-C2A9-433E-940A-7907672F89D8}" destId="{37D551D0-1980-4653-ABA9-787D61821F1E}" srcOrd="1" destOrd="0" presId="urn:microsoft.com/office/officeart/2005/8/layout/list1"/>
    <dgm:cxn modelId="{201CAF2D-0D4B-4A87-99CA-3A58A7AF2C56}" type="presParOf" srcId="{E5AD9E2A-C2A9-433E-940A-7907672F89D8}" destId="{864C7EC7-2872-49EE-A56A-F64BCD9359D5}" srcOrd="2" destOrd="0" presId="urn:microsoft.com/office/officeart/2005/8/layout/list1"/>
    <dgm:cxn modelId="{7C6DE782-0E8A-4C6F-AA5D-05CCABED6C6E}" type="presParOf" srcId="{E5AD9E2A-C2A9-433E-940A-7907672F89D8}" destId="{69390EE5-A11F-4279-99AB-1056332396BA}" srcOrd="3" destOrd="0" presId="urn:microsoft.com/office/officeart/2005/8/layout/list1"/>
    <dgm:cxn modelId="{51EE5EFD-8977-4297-B5C5-B66C7285991D}" type="presParOf" srcId="{E5AD9E2A-C2A9-433E-940A-7907672F89D8}" destId="{E00A8B4E-C809-4F91-B2E2-147B95AECE7E}" srcOrd="4" destOrd="0" presId="urn:microsoft.com/office/officeart/2005/8/layout/list1"/>
    <dgm:cxn modelId="{72AC803E-E8AF-43C0-A011-CC110636BC8A}" type="presParOf" srcId="{E00A8B4E-C809-4F91-B2E2-147B95AECE7E}" destId="{E3D95C44-F0E4-4836-A4C1-FA694F4C3AE5}" srcOrd="0" destOrd="0" presId="urn:microsoft.com/office/officeart/2005/8/layout/list1"/>
    <dgm:cxn modelId="{6081756A-84C4-4A6C-9B5D-6CFF363B0FDB}" type="presParOf" srcId="{E00A8B4E-C809-4F91-B2E2-147B95AECE7E}" destId="{12FD2911-2B5D-4E04-8C32-65DBBB7A0473}" srcOrd="1" destOrd="0" presId="urn:microsoft.com/office/officeart/2005/8/layout/list1"/>
    <dgm:cxn modelId="{22D27194-FB9B-4A45-9DB6-B144103EB616}" type="presParOf" srcId="{E5AD9E2A-C2A9-433E-940A-7907672F89D8}" destId="{F29A037E-B9EA-4F9E-B586-C1D3AE38AF12}" srcOrd="5" destOrd="0" presId="urn:microsoft.com/office/officeart/2005/8/layout/list1"/>
    <dgm:cxn modelId="{FE1D322F-7F0B-47F4-BA1F-18A8F601CA00}" type="presParOf" srcId="{E5AD9E2A-C2A9-433E-940A-7907672F89D8}" destId="{28DD0E21-E9E6-459D-B6EC-46B82B7B2334}" srcOrd="6" destOrd="0" presId="urn:microsoft.com/office/officeart/2005/8/layout/list1"/>
    <dgm:cxn modelId="{EA7F8028-FFD6-4D50-883D-F64332414826}" type="presParOf" srcId="{E5AD9E2A-C2A9-433E-940A-7907672F89D8}" destId="{A2E416A4-AFD2-44DC-8839-D2AB5EE6E340}" srcOrd="7" destOrd="0" presId="urn:microsoft.com/office/officeart/2005/8/layout/list1"/>
    <dgm:cxn modelId="{B46660C2-7825-437D-95BF-43F1358C5503}" type="presParOf" srcId="{E5AD9E2A-C2A9-433E-940A-7907672F89D8}" destId="{2AB1054C-6BA2-4503-A1E0-5B73B82E4456}" srcOrd="8" destOrd="0" presId="urn:microsoft.com/office/officeart/2005/8/layout/list1"/>
    <dgm:cxn modelId="{4C2FDC5B-6EAE-4A2A-AC8A-83639EF661C8}" type="presParOf" srcId="{2AB1054C-6BA2-4503-A1E0-5B73B82E4456}" destId="{61D832F4-FDB2-4A74-8039-B9301A000339}" srcOrd="0" destOrd="0" presId="urn:microsoft.com/office/officeart/2005/8/layout/list1"/>
    <dgm:cxn modelId="{41522440-C041-45C3-A677-5EAE507B25E1}" type="presParOf" srcId="{2AB1054C-6BA2-4503-A1E0-5B73B82E4456}" destId="{22550CA4-7EBF-4101-A27A-238ED30C7580}" srcOrd="1" destOrd="0" presId="urn:microsoft.com/office/officeart/2005/8/layout/list1"/>
    <dgm:cxn modelId="{3F8D0FFD-A383-49F2-B33B-F3D55F0BAF64}" type="presParOf" srcId="{E5AD9E2A-C2A9-433E-940A-7907672F89D8}" destId="{ACDC49C4-749D-4C65-84F9-B7E6A70D5556}" srcOrd="9" destOrd="0" presId="urn:microsoft.com/office/officeart/2005/8/layout/list1"/>
    <dgm:cxn modelId="{6170A9AE-21D1-40E5-8818-EA289B51AD61}" type="presParOf" srcId="{E5AD9E2A-C2A9-433E-940A-7907672F89D8}" destId="{F22922ED-A5E6-4679-A2CE-7DC8423A1002}" srcOrd="1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14DA3EA-5029-41ED-8CD3-7EBA28C519CE}" type="doc">
      <dgm:prSet loTypeId="urn:microsoft.com/office/officeart/2005/8/layout/list1" loCatId="list" qsTypeId="urn:microsoft.com/office/officeart/2005/8/quickstyle/simple5" qsCatId="simple" csTypeId="urn:microsoft.com/office/officeart/2005/8/colors/colorful5" csCatId="colorful" phldr="1"/>
      <dgm:spPr/>
      <dgm:t>
        <a:bodyPr/>
        <a:lstStyle/>
        <a:p>
          <a:endParaRPr lang="en-US"/>
        </a:p>
      </dgm:t>
    </dgm:pt>
    <dgm:pt modelId="{E73C175B-D910-48C5-8DBB-A80CFEF52EBC}">
      <dgm:prSet phldrT="[Text]"/>
      <dgm:spPr/>
      <dgm:t>
        <a:bodyPr/>
        <a:lstStyle/>
        <a:p>
          <a:r>
            <a:rPr lang="en-US" dirty="0"/>
            <a:t>Build Infrastructure</a:t>
          </a:r>
        </a:p>
      </dgm:t>
    </dgm:pt>
    <dgm:pt modelId="{FEF292FC-E913-4837-9D3B-E7EAB98633B4}" type="parTrans" cxnId="{081E9C95-12CD-4245-BBC9-C30AE838660D}">
      <dgm:prSet/>
      <dgm:spPr/>
      <dgm:t>
        <a:bodyPr/>
        <a:lstStyle/>
        <a:p>
          <a:endParaRPr lang="en-US"/>
        </a:p>
      </dgm:t>
    </dgm:pt>
    <dgm:pt modelId="{18C0BA02-99F8-45A5-A4E9-440A3201B24D}" type="sibTrans" cxnId="{081E9C95-12CD-4245-BBC9-C30AE838660D}">
      <dgm:prSet/>
      <dgm:spPr/>
      <dgm:t>
        <a:bodyPr/>
        <a:lstStyle/>
        <a:p>
          <a:endParaRPr lang="en-US"/>
        </a:p>
      </dgm:t>
    </dgm:pt>
    <dgm:pt modelId="{4D5DC574-D56A-426E-A676-CA248C8B7F4D}">
      <dgm:prSet phldrT="[Text]"/>
      <dgm:spPr/>
      <dgm:t>
        <a:bodyPr/>
        <a:lstStyle/>
        <a:p>
          <a:r>
            <a:rPr lang="en-US" dirty="0"/>
            <a:t>Enhance Quality</a:t>
          </a:r>
        </a:p>
      </dgm:t>
    </dgm:pt>
    <dgm:pt modelId="{2917D232-FF22-4326-A0E7-3D689615B820}" type="parTrans" cxnId="{AD9F6A70-D76E-4A34-ABDF-7ECE3C0A54F8}">
      <dgm:prSet/>
      <dgm:spPr/>
      <dgm:t>
        <a:bodyPr/>
        <a:lstStyle/>
        <a:p>
          <a:endParaRPr lang="en-US"/>
        </a:p>
      </dgm:t>
    </dgm:pt>
    <dgm:pt modelId="{B1D250AB-4475-4F16-8120-B834412F1356}" type="sibTrans" cxnId="{AD9F6A70-D76E-4A34-ABDF-7ECE3C0A54F8}">
      <dgm:prSet/>
      <dgm:spPr/>
      <dgm:t>
        <a:bodyPr/>
        <a:lstStyle/>
        <a:p>
          <a:endParaRPr lang="en-US"/>
        </a:p>
      </dgm:t>
    </dgm:pt>
    <dgm:pt modelId="{4AF39149-1CFB-4BB9-95EF-4277A7BB4E85}">
      <dgm:prSet/>
      <dgm:spPr/>
      <dgm:t>
        <a:bodyPr/>
        <a:lstStyle/>
        <a:p>
          <a:r>
            <a:rPr lang="en-US" dirty="0"/>
            <a:t>Grow Workforce</a:t>
          </a:r>
        </a:p>
      </dgm:t>
    </dgm:pt>
    <dgm:pt modelId="{AAC9EC65-C359-40EB-8BE2-26C29BC9710F}" type="parTrans" cxnId="{8504A79B-2D47-47BB-A7FC-2B1B08F30C3A}">
      <dgm:prSet/>
      <dgm:spPr/>
      <dgm:t>
        <a:bodyPr/>
        <a:lstStyle/>
        <a:p>
          <a:endParaRPr lang="en-US"/>
        </a:p>
      </dgm:t>
    </dgm:pt>
    <dgm:pt modelId="{AEE2556C-DB8D-4F74-BBF0-4F2131BAD8C6}" type="sibTrans" cxnId="{8504A79B-2D47-47BB-A7FC-2B1B08F30C3A}">
      <dgm:prSet/>
      <dgm:spPr/>
      <dgm:t>
        <a:bodyPr/>
        <a:lstStyle/>
        <a:p>
          <a:endParaRPr lang="en-US"/>
        </a:p>
      </dgm:t>
    </dgm:pt>
    <dgm:pt modelId="{CFA2E75E-0CA5-4A7A-9153-B946833459EF}">
      <dgm:prSet/>
      <dgm:spPr/>
      <dgm:t>
        <a:bodyPr/>
        <a:lstStyle/>
        <a:p>
          <a:r>
            <a:rPr lang="en-US" dirty="0"/>
            <a:t>Bolster early workforce through career pipeline development</a:t>
          </a:r>
        </a:p>
      </dgm:t>
    </dgm:pt>
    <dgm:pt modelId="{B5D045A7-FB26-48E6-925D-BAE470422149}" type="parTrans" cxnId="{C57D8977-29AA-4D41-B69C-F21021436D72}">
      <dgm:prSet/>
      <dgm:spPr/>
    </dgm:pt>
    <dgm:pt modelId="{12E88D25-4C45-4AA7-8925-EC17C7E3443D}" type="sibTrans" cxnId="{C57D8977-29AA-4D41-B69C-F21021436D72}">
      <dgm:prSet/>
      <dgm:spPr/>
    </dgm:pt>
    <dgm:pt modelId="{8B50E821-4279-4F74-A27E-6005E2CC0066}">
      <dgm:prSet/>
      <dgm:spPr/>
      <dgm:t>
        <a:bodyPr/>
        <a:lstStyle/>
        <a:p>
          <a:r>
            <a:rPr lang="en-US" dirty="0"/>
            <a:t>Build public campaign on behavioral health workforce opportunities</a:t>
          </a:r>
        </a:p>
      </dgm:t>
    </dgm:pt>
    <dgm:pt modelId="{DEF973A6-FECB-42B3-9D89-309CE82824BF}" type="parTrans" cxnId="{430BD763-14FE-487F-894C-99F68BDCB9ED}">
      <dgm:prSet/>
      <dgm:spPr/>
    </dgm:pt>
    <dgm:pt modelId="{E26F7553-82DE-40C1-9FC9-368F17492BE5}" type="sibTrans" cxnId="{430BD763-14FE-487F-894C-99F68BDCB9ED}">
      <dgm:prSet/>
      <dgm:spPr/>
    </dgm:pt>
    <dgm:pt modelId="{010D31ED-D619-496D-A505-9074781C558A}">
      <dgm:prSet/>
      <dgm:spPr/>
      <dgm:t>
        <a:bodyPr/>
        <a:lstStyle/>
        <a:p>
          <a:r>
            <a:rPr lang="en-US" dirty="0"/>
            <a:t>Support regional and locally driven workforce development efforts</a:t>
          </a:r>
        </a:p>
      </dgm:t>
    </dgm:pt>
    <dgm:pt modelId="{CF740565-4BAB-47F2-B6E6-834D88E5D1F9}" type="parTrans" cxnId="{E983AF9A-CA80-4AEA-B299-D4BFBB304A9C}">
      <dgm:prSet/>
      <dgm:spPr/>
    </dgm:pt>
    <dgm:pt modelId="{74E6C333-71D2-4DD8-B0D1-74AA235DB578}" type="sibTrans" cxnId="{E983AF9A-CA80-4AEA-B299-D4BFBB304A9C}">
      <dgm:prSet/>
      <dgm:spPr/>
    </dgm:pt>
    <dgm:pt modelId="{E5AD9E2A-C2A9-433E-940A-7907672F89D8}" type="pres">
      <dgm:prSet presAssocID="{814DA3EA-5029-41ED-8CD3-7EBA28C519CE}" presName="linear" presStyleCnt="0">
        <dgm:presLayoutVars>
          <dgm:dir/>
          <dgm:animLvl val="lvl"/>
          <dgm:resizeHandles val="exact"/>
        </dgm:presLayoutVars>
      </dgm:prSet>
      <dgm:spPr/>
    </dgm:pt>
    <dgm:pt modelId="{EBEA09BA-7D28-4ACE-8D48-1C8C779D92BF}" type="pres">
      <dgm:prSet presAssocID="{E73C175B-D910-48C5-8DBB-A80CFEF52EBC}" presName="parentLin" presStyleCnt="0"/>
      <dgm:spPr/>
    </dgm:pt>
    <dgm:pt modelId="{292369CC-4A5E-49BF-9194-EF205FF4A74C}" type="pres">
      <dgm:prSet presAssocID="{E73C175B-D910-48C5-8DBB-A80CFEF52EBC}" presName="parentLeftMargin" presStyleLbl="node1" presStyleIdx="0" presStyleCnt="3"/>
      <dgm:spPr/>
    </dgm:pt>
    <dgm:pt modelId="{760E537A-04EE-4D97-A309-A1A2298C2F2F}" type="pres">
      <dgm:prSet presAssocID="{E73C175B-D910-48C5-8DBB-A80CFEF52EBC}" presName="parentText" presStyleLbl="node1" presStyleIdx="0" presStyleCnt="3">
        <dgm:presLayoutVars>
          <dgm:chMax val="0"/>
          <dgm:bulletEnabled val="1"/>
        </dgm:presLayoutVars>
      </dgm:prSet>
      <dgm:spPr/>
    </dgm:pt>
    <dgm:pt modelId="{37D551D0-1980-4653-ABA9-787D61821F1E}" type="pres">
      <dgm:prSet presAssocID="{E73C175B-D910-48C5-8DBB-A80CFEF52EBC}" presName="negativeSpace" presStyleCnt="0"/>
      <dgm:spPr/>
    </dgm:pt>
    <dgm:pt modelId="{864C7EC7-2872-49EE-A56A-F64BCD9359D5}" type="pres">
      <dgm:prSet presAssocID="{E73C175B-D910-48C5-8DBB-A80CFEF52EBC}" presName="childText" presStyleLbl="conFgAcc1" presStyleIdx="0" presStyleCnt="3">
        <dgm:presLayoutVars>
          <dgm:bulletEnabled val="1"/>
        </dgm:presLayoutVars>
      </dgm:prSet>
      <dgm:spPr/>
    </dgm:pt>
    <dgm:pt modelId="{69390EE5-A11F-4279-99AB-1056332396BA}" type="pres">
      <dgm:prSet presAssocID="{18C0BA02-99F8-45A5-A4E9-440A3201B24D}" presName="spaceBetweenRectangles" presStyleCnt="0"/>
      <dgm:spPr/>
    </dgm:pt>
    <dgm:pt modelId="{E00A8B4E-C809-4F91-B2E2-147B95AECE7E}" type="pres">
      <dgm:prSet presAssocID="{4AF39149-1CFB-4BB9-95EF-4277A7BB4E85}" presName="parentLin" presStyleCnt="0"/>
      <dgm:spPr/>
    </dgm:pt>
    <dgm:pt modelId="{E3D95C44-F0E4-4836-A4C1-FA694F4C3AE5}" type="pres">
      <dgm:prSet presAssocID="{4AF39149-1CFB-4BB9-95EF-4277A7BB4E85}" presName="parentLeftMargin" presStyleLbl="node1" presStyleIdx="0" presStyleCnt="3"/>
      <dgm:spPr/>
    </dgm:pt>
    <dgm:pt modelId="{12FD2911-2B5D-4E04-8C32-65DBBB7A0473}" type="pres">
      <dgm:prSet presAssocID="{4AF39149-1CFB-4BB9-95EF-4277A7BB4E85}" presName="parentText" presStyleLbl="node1" presStyleIdx="1" presStyleCnt="3">
        <dgm:presLayoutVars>
          <dgm:chMax val="0"/>
          <dgm:bulletEnabled val="1"/>
        </dgm:presLayoutVars>
      </dgm:prSet>
      <dgm:spPr/>
    </dgm:pt>
    <dgm:pt modelId="{F29A037E-B9EA-4F9E-B586-C1D3AE38AF12}" type="pres">
      <dgm:prSet presAssocID="{4AF39149-1CFB-4BB9-95EF-4277A7BB4E85}" presName="negativeSpace" presStyleCnt="0"/>
      <dgm:spPr/>
    </dgm:pt>
    <dgm:pt modelId="{28DD0E21-E9E6-459D-B6EC-46B82B7B2334}" type="pres">
      <dgm:prSet presAssocID="{4AF39149-1CFB-4BB9-95EF-4277A7BB4E85}" presName="childText" presStyleLbl="conFgAcc1" presStyleIdx="1" presStyleCnt="3">
        <dgm:presLayoutVars>
          <dgm:bulletEnabled val="1"/>
        </dgm:presLayoutVars>
      </dgm:prSet>
      <dgm:spPr/>
    </dgm:pt>
    <dgm:pt modelId="{A2E416A4-AFD2-44DC-8839-D2AB5EE6E340}" type="pres">
      <dgm:prSet presAssocID="{AEE2556C-DB8D-4F74-BBF0-4F2131BAD8C6}" presName="spaceBetweenRectangles" presStyleCnt="0"/>
      <dgm:spPr/>
    </dgm:pt>
    <dgm:pt modelId="{2AB1054C-6BA2-4503-A1E0-5B73B82E4456}" type="pres">
      <dgm:prSet presAssocID="{4D5DC574-D56A-426E-A676-CA248C8B7F4D}" presName="parentLin" presStyleCnt="0"/>
      <dgm:spPr/>
    </dgm:pt>
    <dgm:pt modelId="{61D832F4-FDB2-4A74-8039-B9301A000339}" type="pres">
      <dgm:prSet presAssocID="{4D5DC574-D56A-426E-A676-CA248C8B7F4D}" presName="parentLeftMargin" presStyleLbl="node1" presStyleIdx="1" presStyleCnt="3"/>
      <dgm:spPr/>
    </dgm:pt>
    <dgm:pt modelId="{22550CA4-7EBF-4101-A27A-238ED30C7580}" type="pres">
      <dgm:prSet presAssocID="{4D5DC574-D56A-426E-A676-CA248C8B7F4D}" presName="parentText" presStyleLbl="node1" presStyleIdx="2" presStyleCnt="3">
        <dgm:presLayoutVars>
          <dgm:chMax val="0"/>
          <dgm:bulletEnabled val="1"/>
        </dgm:presLayoutVars>
      </dgm:prSet>
      <dgm:spPr/>
    </dgm:pt>
    <dgm:pt modelId="{ACDC49C4-749D-4C65-84F9-B7E6A70D5556}" type="pres">
      <dgm:prSet presAssocID="{4D5DC574-D56A-426E-A676-CA248C8B7F4D}" presName="negativeSpace" presStyleCnt="0"/>
      <dgm:spPr/>
    </dgm:pt>
    <dgm:pt modelId="{F22922ED-A5E6-4679-A2CE-7DC8423A1002}" type="pres">
      <dgm:prSet presAssocID="{4D5DC574-D56A-426E-A676-CA248C8B7F4D}" presName="childText" presStyleLbl="conFgAcc1" presStyleIdx="2" presStyleCnt="3">
        <dgm:presLayoutVars>
          <dgm:bulletEnabled val="1"/>
        </dgm:presLayoutVars>
      </dgm:prSet>
      <dgm:spPr/>
    </dgm:pt>
  </dgm:ptLst>
  <dgm:cxnLst>
    <dgm:cxn modelId="{053D243B-3633-4C23-9FE3-8F841CB34FA7}" type="presOf" srcId="{CFA2E75E-0CA5-4A7A-9153-B946833459EF}" destId="{28DD0E21-E9E6-459D-B6EC-46B82B7B2334}" srcOrd="0" destOrd="1" presId="urn:microsoft.com/office/officeart/2005/8/layout/list1"/>
    <dgm:cxn modelId="{6EC9BC43-3C18-410F-9C06-E114C7308DB1}" type="presOf" srcId="{4D5DC574-D56A-426E-A676-CA248C8B7F4D}" destId="{22550CA4-7EBF-4101-A27A-238ED30C7580}" srcOrd="1" destOrd="0" presId="urn:microsoft.com/office/officeart/2005/8/layout/list1"/>
    <dgm:cxn modelId="{430BD763-14FE-487F-894C-99F68BDCB9ED}" srcId="{4AF39149-1CFB-4BB9-95EF-4277A7BB4E85}" destId="{8B50E821-4279-4F74-A27E-6005E2CC0066}" srcOrd="2" destOrd="0" parTransId="{DEF973A6-FECB-42B3-9D89-309CE82824BF}" sibTransId="{E26F7553-82DE-40C1-9FC9-368F17492BE5}"/>
    <dgm:cxn modelId="{0CB6224B-B700-4853-9DE9-E6E852F34230}" type="presOf" srcId="{E73C175B-D910-48C5-8DBB-A80CFEF52EBC}" destId="{760E537A-04EE-4D97-A309-A1A2298C2F2F}" srcOrd="1" destOrd="0" presId="urn:microsoft.com/office/officeart/2005/8/layout/list1"/>
    <dgm:cxn modelId="{AD9F6A70-D76E-4A34-ABDF-7ECE3C0A54F8}" srcId="{814DA3EA-5029-41ED-8CD3-7EBA28C519CE}" destId="{4D5DC574-D56A-426E-A676-CA248C8B7F4D}" srcOrd="2" destOrd="0" parTransId="{2917D232-FF22-4326-A0E7-3D689615B820}" sibTransId="{B1D250AB-4475-4F16-8120-B834412F1356}"/>
    <dgm:cxn modelId="{C57D8977-29AA-4D41-B69C-F21021436D72}" srcId="{4AF39149-1CFB-4BB9-95EF-4277A7BB4E85}" destId="{CFA2E75E-0CA5-4A7A-9153-B946833459EF}" srcOrd="1" destOrd="0" parTransId="{B5D045A7-FB26-48E6-925D-BAE470422149}" sibTransId="{12E88D25-4C45-4AA7-8925-EC17C7E3443D}"/>
    <dgm:cxn modelId="{0FF4FE8C-2F57-44A5-9D7E-2D83A0B03214}" type="presOf" srcId="{8B50E821-4279-4F74-A27E-6005E2CC0066}" destId="{28DD0E21-E9E6-459D-B6EC-46B82B7B2334}" srcOrd="0" destOrd="2" presId="urn:microsoft.com/office/officeart/2005/8/layout/list1"/>
    <dgm:cxn modelId="{8C4FE08F-34E9-4C93-AEB6-54B255053D8D}" type="presOf" srcId="{E73C175B-D910-48C5-8DBB-A80CFEF52EBC}" destId="{292369CC-4A5E-49BF-9194-EF205FF4A74C}" srcOrd="0" destOrd="0" presId="urn:microsoft.com/office/officeart/2005/8/layout/list1"/>
    <dgm:cxn modelId="{081E9C95-12CD-4245-BBC9-C30AE838660D}" srcId="{814DA3EA-5029-41ED-8CD3-7EBA28C519CE}" destId="{E73C175B-D910-48C5-8DBB-A80CFEF52EBC}" srcOrd="0" destOrd="0" parTransId="{FEF292FC-E913-4837-9D3B-E7EAB98633B4}" sibTransId="{18C0BA02-99F8-45A5-A4E9-440A3201B24D}"/>
    <dgm:cxn modelId="{E983AF9A-CA80-4AEA-B299-D4BFBB304A9C}" srcId="{4AF39149-1CFB-4BB9-95EF-4277A7BB4E85}" destId="{010D31ED-D619-496D-A505-9074781C558A}" srcOrd="0" destOrd="0" parTransId="{CF740565-4BAB-47F2-B6E6-834D88E5D1F9}" sibTransId="{74E6C333-71D2-4DD8-B0D1-74AA235DB578}"/>
    <dgm:cxn modelId="{8504A79B-2D47-47BB-A7FC-2B1B08F30C3A}" srcId="{814DA3EA-5029-41ED-8CD3-7EBA28C519CE}" destId="{4AF39149-1CFB-4BB9-95EF-4277A7BB4E85}" srcOrd="1" destOrd="0" parTransId="{AAC9EC65-C359-40EB-8BE2-26C29BC9710F}" sibTransId="{AEE2556C-DB8D-4F74-BBF0-4F2131BAD8C6}"/>
    <dgm:cxn modelId="{57994DA2-D9F0-44A9-9B4E-C419298D2837}" type="presOf" srcId="{814DA3EA-5029-41ED-8CD3-7EBA28C519CE}" destId="{E5AD9E2A-C2A9-433E-940A-7907672F89D8}" srcOrd="0" destOrd="0" presId="urn:microsoft.com/office/officeart/2005/8/layout/list1"/>
    <dgm:cxn modelId="{A22BD3B8-0A2D-4113-86D0-A062B52CCD76}" type="presOf" srcId="{4AF39149-1CFB-4BB9-95EF-4277A7BB4E85}" destId="{12FD2911-2B5D-4E04-8C32-65DBBB7A0473}" srcOrd="1" destOrd="0" presId="urn:microsoft.com/office/officeart/2005/8/layout/list1"/>
    <dgm:cxn modelId="{86D63CBD-EB00-469E-AE80-2C568400C28A}" type="presOf" srcId="{4D5DC574-D56A-426E-A676-CA248C8B7F4D}" destId="{61D832F4-FDB2-4A74-8039-B9301A000339}" srcOrd="0" destOrd="0" presId="urn:microsoft.com/office/officeart/2005/8/layout/list1"/>
    <dgm:cxn modelId="{E9B684BD-9562-4EDA-90F4-67784DF38C8F}" type="presOf" srcId="{4AF39149-1CFB-4BB9-95EF-4277A7BB4E85}" destId="{E3D95C44-F0E4-4836-A4C1-FA694F4C3AE5}" srcOrd="0" destOrd="0" presId="urn:microsoft.com/office/officeart/2005/8/layout/list1"/>
    <dgm:cxn modelId="{69F2B9E5-29CC-410B-8480-45E173AFF927}" type="presOf" srcId="{010D31ED-D619-496D-A505-9074781C558A}" destId="{28DD0E21-E9E6-459D-B6EC-46B82B7B2334}" srcOrd="0" destOrd="0" presId="urn:microsoft.com/office/officeart/2005/8/layout/list1"/>
    <dgm:cxn modelId="{F2C8D33A-D605-4E06-88C0-1E37B11D0D3C}" type="presParOf" srcId="{E5AD9E2A-C2A9-433E-940A-7907672F89D8}" destId="{EBEA09BA-7D28-4ACE-8D48-1C8C779D92BF}" srcOrd="0" destOrd="0" presId="urn:microsoft.com/office/officeart/2005/8/layout/list1"/>
    <dgm:cxn modelId="{49D9C747-9FA9-4C3E-BE3C-5E6B954B905F}" type="presParOf" srcId="{EBEA09BA-7D28-4ACE-8D48-1C8C779D92BF}" destId="{292369CC-4A5E-49BF-9194-EF205FF4A74C}" srcOrd="0" destOrd="0" presId="urn:microsoft.com/office/officeart/2005/8/layout/list1"/>
    <dgm:cxn modelId="{1AFAF501-FF07-4CE2-93FE-6932653278D5}" type="presParOf" srcId="{EBEA09BA-7D28-4ACE-8D48-1C8C779D92BF}" destId="{760E537A-04EE-4D97-A309-A1A2298C2F2F}" srcOrd="1" destOrd="0" presId="urn:microsoft.com/office/officeart/2005/8/layout/list1"/>
    <dgm:cxn modelId="{CDDF8C18-004E-4369-98F1-68288C3FD0F1}" type="presParOf" srcId="{E5AD9E2A-C2A9-433E-940A-7907672F89D8}" destId="{37D551D0-1980-4653-ABA9-787D61821F1E}" srcOrd="1" destOrd="0" presId="urn:microsoft.com/office/officeart/2005/8/layout/list1"/>
    <dgm:cxn modelId="{201CAF2D-0D4B-4A87-99CA-3A58A7AF2C56}" type="presParOf" srcId="{E5AD9E2A-C2A9-433E-940A-7907672F89D8}" destId="{864C7EC7-2872-49EE-A56A-F64BCD9359D5}" srcOrd="2" destOrd="0" presId="urn:microsoft.com/office/officeart/2005/8/layout/list1"/>
    <dgm:cxn modelId="{7C6DE782-0E8A-4C6F-AA5D-05CCABED6C6E}" type="presParOf" srcId="{E5AD9E2A-C2A9-433E-940A-7907672F89D8}" destId="{69390EE5-A11F-4279-99AB-1056332396BA}" srcOrd="3" destOrd="0" presId="urn:microsoft.com/office/officeart/2005/8/layout/list1"/>
    <dgm:cxn modelId="{51EE5EFD-8977-4297-B5C5-B66C7285991D}" type="presParOf" srcId="{E5AD9E2A-C2A9-433E-940A-7907672F89D8}" destId="{E00A8B4E-C809-4F91-B2E2-147B95AECE7E}" srcOrd="4" destOrd="0" presId="urn:microsoft.com/office/officeart/2005/8/layout/list1"/>
    <dgm:cxn modelId="{72AC803E-E8AF-43C0-A011-CC110636BC8A}" type="presParOf" srcId="{E00A8B4E-C809-4F91-B2E2-147B95AECE7E}" destId="{E3D95C44-F0E4-4836-A4C1-FA694F4C3AE5}" srcOrd="0" destOrd="0" presId="urn:microsoft.com/office/officeart/2005/8/layout/list1"/>
    <dgm:cxn modelId="{6081756A-84C4-4A6C-9B5D-6CFF363B0FDB}" type="presParOf" srcId="{E00A8B4E-C809-4F91-B2E2-147B95AECE7E}" destId="{12FD2911-2B5D-4E04-8C32-65DBBB7A0473}" srcOrd="1" destOrd="0" presId="urn:microsoft.com/office/officeart/2005/8/layout/list1"/>
    <dgm:cxn modelId="{22D27194-FB9B-4A45-9DB6-B144103EB616}" type="presParOf" srcId="{E5AD9E2A-C2A9-433E-940A-7907672F89D8}" destId="{F29A037E-B9EA-4F9E-B586-C1D3AE38AF12}" srcOrd="5" destOrd="0" presId="urn:microsoft.com/office/officeart/2005/8/layout/list1"/>
    <dgm:cxn modelId="{FE1D322F-7F0B-47F4-BA1F-18A8F601CA00}" type="presParOf" srcId="{E5AD9E2A-C2A9-433E-940A-7907672F89D8}" destId="{28DD0E21-E9E6-459D-B6EC-46B82B7B2334}" srcOrd="6" destOrd="0" presId="urn:microsoft.com/office/officeart/2005/8/layout/list1"/>
    <dgm:cxn modelId="{EA7F8028-FFD6-4D50-883D-F64332414826}" type="presParOf" srcId="{E5AD9E2A-C2A9-433E-940A-7907672F89D8}" destId="{A2E416A4-AFD2-44DC-8839-D2AB5EE6E340}" srcOrd="7" destOrd="0" presId="urn:microsoft.com/office/officeart/2005/8/layout/list1"/>
    <dgm:cxn modelId="{B46660C2-7825-437D-95BF-43F1358C5503}" type="presParOf" srcId="{E5AD9E2A-C2A9-433E-940A-7907672F89D8}" destId="{2AB1054C-6BA2-4503-A1E0-5B73B82E4456}" srcOrd="8" destOrd="0" presId="urn:microsoft.com/office/officeart/2005/8/layout/list1"/>
    <dgm:cxn modelId="{4C2FDC5B-6EAE-4A2A-AC8A-83639EF661C8}" type="presParOf" srcId="{2AB1054C-6BA2-4503-A1E0-5B73B82E4456}" destId="{61D832F4-FDB2-4A74-8039-B9301A000339}" srcOrd="0" destOrd="0" presId="urn:microsoft.com/office/officeart/2005/8/layout/list1"/>
    <dgm:cxn modelId="{41522440-C041-45C3-A677-5EAE507B25E1}" type="presParOf" srcId="{2AB1054C-6BA2-4503-A1E0-5B73B82E4456}" destId="{22550CA4-7EBF-4101-A27A-238ED30C7580}" srcOrd="1" destOrd="0" presId="urn:microsoft.com/office/officeart/2005/8/layout/list1"/>
    <dgm:cxn modelId="{3F8D0FFD-A383-49F2-B33B-F3D55F0BAF64}" type="presParOf" srcId="{E5AD9E2A-C2A9-433E-940A-7907672F89D8}" destId="{ACDC49C4-749D-4C65-84F9-B7E6A70D5556}" srcOrd="9" destOrd="0" presId="urn:microsoft.com/office/officeart/2005/8/layout/list1"/>
    <dgm:cxn modelId="{6170A9AE-21D1-40E5-8818-EA289B51AD61}" type="presParOf" srcId="{E5AD9E2A-C2A9-433E-940A-7907672F89D8}" destId="{F22922ED-A5E6-4679-A2CE-7DC8423A1002}" srcOrd="1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14DA3EA-5029-41ED-8CD3-7EBA28C519CE}" type="doc">
      <dgm:prSet loTypeId="urn:microsoft.com/office/officeart/2005/8/layout/list1" loCatId="list" qsTypeId="urn:microsoft.com/office/officeart/2005/8/quickstyle/simple5" qsCatId="simple" csTypeId="urn:microsoft.com/office/officeart/2005/8/colors/colorful5" csCatId="colorful" phldr="1"/>
      <dgm:spPr/>
      <dgm:t>
        <a:bodyPr/>
        <a:lstStyle/>
        <a:p>
          <a:endParaRPr lang="en-US"/>
        </a:p>
      </dgm:t>
    </dgm:pt>
    <dgm:pt modelId="{E73C175B-D910-48C5-8DBB-A80CFEF52EBC}">
      <dgm:prSet phldrT="[Text]"/>
      <dgm:spPr/>
      <dgm:t>
        <a:bodyPr/>
        <a:lstStyle/>
        <a:p>
          <a:r>
            <a:rPr lang="en-US" dirty="0"/>
            <a:t>Build Infrastructure</a:t>
          </a:r>
        </a:p>
      </dgm:t>
    </dgm:pt>
    <dgm:pt modelId="{FEF292FC-E913-4837-9D3B-E7EAB98633B4}" type="parTrans" cxnId="{081E9C95-12CD-4245-BBC9-C30AE838660D}">
      <dgm:prSet/>
      <dgm:spPr/>
      <dgm:t>
        <a:bodyPr/>
        <a:lstStyle/>
        <a:p>
          <a:endParaRPr lang="en-US"/>
        </a:p>
      </dgm:t>
    </dgm:pt>
    <dgm:pt modelId="{18C0BA02-99F8-45A5-A4E9-440A3201B24D}" type="sibTrans" cxnId="{081E9C95-12CD-4245-BBC9-C30AE838660D}">
      <dgm:prSet/>
      <dgm:spPr/>
      <dgm:t>
        <a:bodyPr/>
        <a:lstStyle/>
        <a:p>
          <a:endParaRPr lang="en-US"/>
        </a:p>
      </dgm:t>
    </dgm:pt>
    <dgm:pt modelId="{4D5DC574-D56A-426E-A676-CA248C8B7F4D}">
      <dgm:prSet phldrT="[Text]"/>
      <dgm:spPr/>
      <dgm:t>
        <a:bodyPr/>
        <a:lstStyle/>
        <a:p>
          <a:r>
            <a:rPr lang="en-US" dirty="0"/>
            <a:t>Enhance Quality</a:t>
          </a:r>
        </a:p>
      </dgm:t>
    </dgm:pt>
    <dgm:pt modelId="{2917D232-FF22-4326-A0E7-3D689615B820}" type="parTrans" cxnId="{AD9F6A70-D76E-4A34-ABDF-7ECE3C0A54F8}">
      <dgm:prSet/>
      <dgm:spPr/>
      <dgm:t>
        <a:bodyPr/>
        <a:lstStyle/>
        <a:p>
          <a:endParaRPr lang="en-US"/>
        </a:p>
      </dgm:t>
    </dgm:pt>
    <dgm:pt modelId="{B1D250AB-4475-4F16-8120-B834412F1356}" type="sibTrans" cxnId="{AD9F6A70-D76E-4A34-ABDF-7ECE3C0A54F8}">
      <dgm:prSet/>
      <dgm:spPr/>
      <dgm:t>
        <a:bodyPr/>
        <a:lstStyle/>
        <a:p>
          <a:endParaRPr lang="en-US"/>
        </a:p>
      </dgm:t>
    </dgm:pt>
    <dgm:pt modelId="{4AF39149-1CFB-4BB9-95EF-4277A7BB4E85}">
      <dgm:prSet/>
      <dgm:spPr/>
      <dgm:t>
        <a:bodyPr/>
        <a:lstStyle/>
        <a:p>
          <a:r>
            <a:rPr lang="en-US" dirty="0"/>
            <a:t>Grow Workforce</a:t>
          </a:r>
        </a:p>
      </dgm:t>
    </dgm:pt>
    <dgm:pt modelId="{AAC9EC65-C359-40EB-8BE2-26C29BC9710F}" type="parTrans" cxnId="{8504A79B-2D47-47BB-A7FC-2B1B08F30C3A}">
      <dgm:prSet/>
      <dgm:spPr/>
      <dgm:t>
        <a:bodyPr/>
        <a:lstStyle/>
        <a:p>
          <a:endParaRPr lang="en-US"/>
        </a:p>
      </dgm:t>
    </dgm:pt>
    <dgm:pt modelId="{AEE2556C-DB8D-4F74-BBF0-4F2131BAD8C6}" type="sibTrans" cxnId="{8504A79B-2D47-47BB-A7FC-2B1B08F30C3A}">
      <dgm:prSet/>
      <dgm:spPr/>
      <dgm:t>
        <a:bodyPr/>
        <a:lstStyle/>
        <a:p>
          <a:endParaRPr lang="en-US"/>
        </a:p>
      </dgm:t>
    </dgm:pt>
    <dgm:pt modelId="{F002068A-694F-48FF-992C-B2257B30A4EE}">
      <dgm:prSet phldrT="[Text]"/>
      <dgm:spPr/>
      <dgm:t>
        <a:bodyPr/>
        <a:lstStyle/>
        <a:p>
          <a:r>
            <a:rPr lang="en-US" dirty="0"/>
            <a:t>Evaluation of DMHA data and provider systems resulting in updated approach to data infrastructure</a:t>
          </a:r>
        </a:p>
      </dgm:t>
    </dgm:pt>
    <dgm:pt modelId="{2CF3A963-28F3-4247-84A5-309AFB9B8B4E}" type="parTrans" cxnId="{23EDF9F3-58DC-4864-BD6D-CC718BEFD000}">
      <dgm:prSet/>
      <dgm:spPr/>
      <dgm:t>
        <a:bodyPr/>
        <a:lstStyle/>
        <a:p>
          <a:endParaRPr lang="en-US"/>
        </a:p>
      </dgm:t>
    </dgm:pt>
    <dgm:pt modelId="{909828B0-5F08-4A7B-A587-CF70CD1574C9}" type="sibTrans" cxnId="{23EDF9F3-58DC-4864-BD6D-CC718BEFD000}">
      <dgm:prSet/>
      <dgm:spPr/>
      <dgm:t>
        <a:bodyPr/>
        <a:lstStyle/>
        <a:p>
          <a:endParaRPr lang="en-US"/>
        </a:p>
      </dgm:t>
    </dgm:pt>
    <dgm:pt modelId="{41F39D14-3C8C-4C3C-94D9-256E0488D642}">
      <dgm:prSet phldrT="[Text]"/>
      <dgm:spPr/>
      <dgm:t>
        <a:bodyPr/>
        <a:lstStyle/>
        <a:p>
          <a:r>
            <a:rPr lang="en-US" dirty="0"/>
            <a:t>Comprehensive assessment of Indiana’s behavioral health safety net system</a:t>
          </a:r>
        </a:p>
      </dgm:t>
    </dgm:pt>
    <dgm:pt modelId="{A7935BAC-078B-4019-AEFD-A19285E3F02E}" type="parTrans" cxnId="{79E9D439-CFC0-4156-A669-C9E2AEF3B93E}">
      <dgm:prSet/>
      <dgm:spPr/>
      <dgm:t>
        <a:bodyPr/>
        <a:lstStyle/>
        <a:p>
          <a:endParaRPr lang="en-US"/>
        </a:p>
      </dgm:t>
    </dgm:pt>
    <dgm:pt modelId="{6CEB83E9-BE41-4C59-840E-BB0E517A1235}" type="sibTrans" cxnId="{79E9D439-CFC0-4156-A669-C9E2AEF3B93E}">
      <dgm:prSet/>
      <dgm:spPr/>
      <dgm:t>
        <a:bodyPr/>
        <a:lstStyle/>
        <a:p>
          <a:endParaRPr lang="en-US"/>
        </a:p>
      </dgm:t>
    </dgm:pt>
    <dgm:pt modelId="{E5AD9E2A-C2A9-433E-940A-7907672F89D8}" type="pres">
      <dgm:prSet presAssocID="{814DA3EA-5029-41ED-8CD3-7EBA28C519CE}" presName="linear" presStyleCnt="0">
        <dgm:presLayoutVars>
          <dgm:dir/>
          <dgm:animLvl val="lvl"/>
          <dgm:resizeHandles val="exact"/>
        </dgm:presLayoutVars>
      </dgm:prSet>
      <dgm:spPr/>
    </dgm:pt>
    <dgm:pt modelId="{EBEA09BA-7D28-4ACE-8D48-1C8C779D92BF}" type="pres">
      <dgm:prSet presAssocID="{E73C175B-D910-48C5-8DBB-A80CFEF52EBC}" presName="parentLin" presStyleCnt="0"/>
      <dgm:spPr/>
    </dgm:pt>
    <dgm:pt modelId="{292369CC-4A5E-49BF-9194-EF205FF4A74C}" type="pres">
      <dgm:prSet presAssocID="{E73C175B-D910-48C5-8DBB-A80CFEF52EBC}" presName="parentLeftMargin" presStyleLbl="node1" presStyleIdx="0" presStyleCnt="3"/>
      <dgm:spPr/>
    </dgm:pt>
    <dgm:pt modelId="{760E537A-04EE-4D97-A309-A1A2298C2F2F}" type="pres">
      <dgm:prSet presAssocID="{E73C175B-D910-48C5-8DBB-A80CFEF52EBC}" presName="parentText" presStyleLbl="node1" presStyleIdx="0" presStyleCnt="3">
        <dgm:presLayoutVars>
          <dgm:chMax val="0"/>
          <dgm:bulletEnabled val="1"/>
        </dgm:presLayoutVars>
      </dgm:prSet>
      <dgm:spPr/>
    </dgm:pt>
    <dgm:pt modelId="{37D551D0-1980-4653-ABA9-787D61821F1E}" type="pres">
      <dgm:prSet presAssocID="{E73C175B-D910-48C5-8DBB-A80CFEF52EBC}" presName="negativeSpace" presStyleCnt="0"/>
      <dgm:spPr/>
    </dgm:pt>
    <dgm:pt modelId="{864C7EC7-2872-49EE-A56A-F64BCD9359D5}" type="pres">
      <dgm:prSet presAssocID="{E73C175B-D910-48C5-8DBB-A80CFEF52EBC}" presName="childText" presStyleLbl="conFgAcc1" presStyleIdx="0" presStyleCnt="3">
        <dgm:presLayoutVars>
          <dgm:bulletEnabled val="1"/>
        </dgm:presLayoutVars>
      </dgm:prSet>
      <dgm:spPr/>
    </dgm:pt>
    <dgm:pt modelId="{69390EE5-A11F-4279-99AB-1056332396BA}" type="pres">
      <dgm:prSet presAssocID="{18C0BA02-99F8-45A5-A4E9-440A3201B24D}" presName="spaceBetweenRectangles" presStyleCnt="0"/>
      <dgm:spPr/>
    </dgm:pt>
    <dgm:pt modelId="{E00A8B4E-C809-4F91-B2E2-147B95AECE7E}" type="pres">
      <dgm:prSet presAssocID="{4AF39149-1CFB-4BB9-95EF-4277A7BB4E85}" presName="parentLin" presStyleCnt="0"/>
      <dgm:spPr/>
    </dgm:pt>
    <dgm:pt modelId="{E3D95C44-F0E4-4836-A4C1-FA694F4C3AE5}" type="pres">
      <dgm:prSet presAssocID="{4AF39149-1CFB-4BB9-95EF-4277A7BB4E85}" presName="parentLeftMargin" presStyleLbl="node1" presStyleIdx="0" presStyleCnt="3"/>
      <dgm:spPr/>
    </dgm:pt>
    <dgm:pt modelId="{12FD2911-2B5D-4E04-8C32-65DBBB7A0473}" type="pres">
      <dgm:prSet presAssocID="{4AF39149-1CFB-4BB9-95EF-4277A7BB4E85}" presName="parentText" presStyleLbl="node1" presStyleIdx="1" presStyleCnt="3">
        <dgm:presLayoutVars>
          <dgm:chMax val="0"/>
          <dgm:bulletEnabled val="1"/>
        </dgm:presLayoutVars>
      </dgm:prSet>
      <dgm:spPr/>
    </dgm:pt>
    <dgm:pt modelId="{F29A037E-B9EA-4F9E-B586-C1D3AE38AF12}" type="pres">
      <dgm:prSet presAssocID="{4AF39149-1CFB-4BB9-95EF-4277A7BB4E85}" presName="negativeSpace" presStyleCnt="0"/>
      <dgm:spPr/>
    </dgm:pt>
    <dgm:pt modelId="{28DD0E21-E9E6-459D-B6EC-46B82B7B2334}" type="pres">
      <dgm:prSet presAssocID="{4AF39149-1CFB-4BB9-95EF-4277A7BB4E85}" presName="childText" presStyleLbl="conFgAcc1" presStyleIdx="1" presStyleCnt="3">
        <dgm:presLayoutVars>
          <dgm:bulletEnabled val="1"/>
        </dgm:presLayoutVars>
      </dgm:prSet>
      <dgm:spPr/>
    </dgm:pt>
    <dgm:pt modelId="{A2E416A4-AFD2-44DC-8839-D2AB5EE6E340}" type="pres">
      <dgm:prSet presAssocID="{AEE2556C-DB8D-4F74-BBF0-4F2131BAD8C6}" presName="spaceBetweenRectangles" presStyleCnt="0"/>
      <dgm:spPr/>
    </dgm:pt>
    <dgm:pt modelId="{2AB1054C-6BA2-4503-A1E0-5B73B82E4456}" type="pres">
      <dgm:prSet presAssocID="{4D5DC574-D56A-426E-A676-CA248C8B7F4D}" presName="parentLin" presStyleCnt="0"/>
      <dgm:spPr/>
    </dgm:pt>
    <dgm:pt modelId="{61D832F4-FDB2-4A74-8039-B9301A000339}" type="pres">
      <dgm:prSet presAssocID="{4D5DC574-D56A-426E-A676-CA248C8B7F4D}" presName="parentLeftMargin" presStyleLbl="node1" presStyleIdx="1" presStyleCnt="3"/>
      <dgm:spPr/>
    </dgm:pt>
    <dgm:pt modelId="{22550CA4-7EBF-4101-A27A-238ED30C7580}" type="pres">
      <dgm:prSet presAssocID="{4D5DC574-D56A-426E-A676-CA248C8B7F4D}" presName="parentText" presStyleLbl="node1" presStyleIdx="2" presStyleCnt="3">
        <dgm:presLayoutVars>
          <dgm:chMax val="0"/>
          <dgm:bulletEnabled val="1"/>
        </dgm:presLayoutVars>
      </dgm:prSet>
      <dgm:spPr/>
    </dgm:pt>
    <dgm:pt modelId="{ACDC49C4-749D-4C65-84F9-B7E6A70D5556}" type="pres">
      <dgm:prSet presAssocID="{4D5DC574-D56A-426E-A676-CA248C8B7F4D}" presName="negativeSpace" presStyleCnt="0"/>
      <dgm:spPr/>
    </dgm:pt>
    <dgm:pt modelId="{F22922ED-A5E6-4679-A2CE-7DC8423A1002}" type="pres">
      <dgm:prSet presAssocID="{4D5DC574-D56A-426E-A676-CA248C8B7F4D}" presName="childText" presStyleLbl="conFgAcc1" presStyleIdx="2" presStyleCnt="3">
        <dgm:presLayoutVars>
          <dgm:bulletEnabled val="1"/>
        </dgm:presLayoutVars>
      </dgm:prSet>
      <dgm:spPr/>
    </dgm:pt>
  </dgm:ptLst>
  <dgm:cxnLst>
    <dgm:cxn modelId="{4198E41D-7EED-4F91-86EF-5BAC2FE8FDC1}" type="presOf" srcId="{41F39D14-3C8C-4C3C-94D9-256E0488D642}" destId="{F22922ED-A5E6-4679-A2CE-7DC8423A1002}" srcOrd="0" destOrd="1" presId="urn:microsoft.com/office/officeart/2005/8/layout/list1"/>
    <dgm:cxn modelId="{79E9D439-CFC0-4156-A669-C9E2AEF3B93E}" srcId="{4D5DC574-D56A-426E-A676-CA248C8B7F4D}" destId="{41F39D14-3C8C-4C3C-94D9-256E0488D642}" srcOrd="1" destOrd="0" parTransId="{A7935BAC-078B-4019-AEFD-A19285E3F02E}" sibTransId="{6CEB83E9-BE41-4C59-840E-BB0E517A1235}"/>
    <dgm:cxn modelId="{6EC9BC43-3C18-410F-9C06-E114C7308DB1}" type="presOf" srcId="{4D5DC574-D56A-426E-A676-CA248C8B7F4D}" destId="{22550CA4-7EBF-4101-A27A-238ED30C7580}" srcOrd="1" destOrd="0" presId="urn:microsoft.com/office/officeart/2005/8/layout/list1"/>
    <dgm:cxn modelId="{0CB6224B-B700-4853-9DE9-E6E852F34230}" type="presOf" srcId="{E73C175B-D910-48C5-8DBB-A80CFEF52EBC}" destId="{760E537A-04EE-4D97-A309-A1A2298C2F2F}" srcOrd="1" destOrd="0" presId="urn:microsoft.com/office/officeart/2005/8/layout/list1"/>
    <dgm:cxn modelId="{AD9F6A70-D76E-4A34-ABDF-7ECE3C0A54F8}" srcId="{814DA3EA-5029-41ED-8CD3-7EBA28C519CE}" destId="{4D5DC574-D56A-426E-A676-CA248C8B7F4D}" srcOrd="2" destOrd="0" parTransId="{2917D232-FF22-4326-A0E7-3D689615B820}" sibTransId="{B1D250AB-4475-4F16-8120-B834412F1356}"/>
    <dgm:cxn modelId="{8C4FE08F-34E9-4C93-AEB6-54B255053D8D}" type="presOf" srcId="{E73C175B-D910-48C5-8DBB-A80CFEF52EBC}" destId="{292369CC-4A5E-49BF-9194-EF205FF4A74C}" srcOrd="0" destOrd="0" presId="urn:microsoft.com/office/officeart/2005/8/layout/list1"/>
    <dgm:cxn modelId="{081E9C95-12CD-4245-BBC9-C30AE838660D}" srcId="{814DA3EA-5029-41ED-8CD3-7EBA28C519CE}" destId="{E73C175B-D910-48C5-8DBB-A80CFEF52EBC}" srcOrd="0" destOrd="0" parTransId="{FEF292FC-E913-4837-9D3B-E7EAB98633B4}" sibTransId="{18C0BA02-99F8-45A5-A4E9-440A3201B24D}"/>
    <dgm:cxn modelId="{8504A79B-2D47-47BB-A7FC-2B1B08F30C3A}" srcId="{814DA3EA-5029-41ED-8CD3-7EBA28C519CE}" destId="{4AF39149-1CFB-4BB9-95EF-4277A7BB4E85}" srcOrd="1" destOrd="0" parTransId="{AAC9EC65-C359-40EB-8BE2-26C29BC9710F}" sibTransId="{AEE2556C-DB8D-4F74-BBF0-4F2131BAD8C6}"/>
    <dgm:cxn modelId="{2739D4A1-7993-47F7-805C-6BEC4D97E04C}" type="presOf" srcId="{F002068A-694F-48FF-992C-B2257B30A4EE}" destId="{F22922ED-A5E6-4679-A2CE-7DC8423A1002}" srcOrd="0" destOrd="0" presId="urn:microsoft.com/office/officeart/2005/8/layout/list1"/>
    <dgm:cxn modelId="{57994DA2-D9F0-44A9-9B4E-C419298D2837}" type="presOf" srcId="{814DA3EA-5029-41ED-8CD3-7EBA28C519CE}" destId="{E5AD9E2A-C2A9-433E-940A-7907672F89D8}" srcOrd="0" destOrd="0" presId="urn:microsoft.com/office/officeart/2005/8/layout/list1"/>
    <dgm:cxn modelId="{A22BD3B8-0A2D-4113-86D0-A062B52CCD76}" type="presOf" srcId="{4AF39149-1CFB-4BB9-95EF-4277A7BB4E85}" destId="{12FD2911-2B5D-4E04-8C32-65DBBB7A0473}" srcOrd="1" destOrd="0" presId="urn:microsoft.com/office/officeart/2005/8/layout/list1"/>
    <dgm:cxn modelId="{86D63CBD-EB00-469E-AE80-2C568400C28A}" type="presOf" srcId="{4D5DC574-D56A-426E-A676-CA248C8B7F4D}" destId="{61D832F4-FDB2-4A74-8039-B9301A000339}" srcOrd="0" destOrd="0" presId="urn:microsoft.com/office/officeart/2005/8/layout/list1"/>
    <dgm:cxn modelId="{E9B684BD-9562-4EDA-90F4-67784DF38C8F}" type="presOf" srcId="{4AF39149-1CFB-4BB9-95EF-4277A7BB4E85}" destId="{E3D95C44-F0E4-4836-A4C1-FA694F4C3AE5}" srcOrd="0" destOrd="0" presId="urn:microsoft.com/office/officeart/2005/8/layout/list1"/>
    <dgm:cxn modelId="{23EDF9F3-58DC-4864-BD6D-CC718BEFD000}" srcId="{4D5DC574-D56A-426E-A676-CA248C8B7F4D}" destId="{F002068A-694F-48FF-992C-B2257B30A4EE}" srcOrd="0" destOrd="0" parTransId="{2CF3A963-28F3-4247-84A5-309AFB9B8B4E}" sibTransId="{909828B0-5F08-4A7B-A587-CF70CD1574C9}"/>
    <dgm:cxn modelId="{F2C8D33A-D605-4E06-88C0-1E37B11D0D3C}" type="presParOf" srcId="{E5AD9E2A-C2A9-433E-940A-7907672F89D8}" destId="{EBEA09BA-7D28-4ACE-8D48-1C8C779D92BF}" srcOrd="0" destOrd="0" presId="urn:microsoft.com/office/officeart/2005/8/layout/list1"/>
    <dgm:cxn modelId="{49D9C747-9FA9-4C3E-BE3C-5E6B954B905F}" type="presParOf" srcId="{EBEA09BA-7D28-4ACE-8D48-1C8C779D92BF}" destId="{292369CC-4A5E-49BF-9194-EF205FF4A74C}" srcOrd="0" destOrd="0" presId="urn:microsoft.com/office/officeart/2005/8/layout/list1"/>
    <dgm:cxn modelId="{1AFAF501-FF07-4CE2-93FE-6932653278D5}" type="presParOf" srcId="{EBEA09BA-7D28-4ACE-8D48-1C8C779D92BF}" destId="{760E537A-04EE-4D97-A309-A1A2298C2F2F}" srcOrd="1" destOrd="0" presId="urn:microsoft.com/office/officeart/2005/8/layout/list1"/>
    <dgm:cxn modelId="{CDDF8C18-004E-4369-98F1-68288C3FD0F1}" type="presParOf" srcId="{E5AD9E2A-C2A9-433E-940A-7907672F89D8}" destId="{37D551D0-1980-4653-ABA9-787D61821F1E}" srcOrd="1" destOrd="0" presId="urn:microsoft.com/office/officeart/2005/8/layout/list1"/>
    <dgm:cxn modelId="{201CAF2D-0D4B-4A87-99CA-3A58A7AF2C56}" type="presParOf" srcId="{E5AD9E2A-C2A9-433E-940A-7907672F89D8}" destId="{864C7EC7-2872-49EE-A56A-F64BCD9359D5}" srcOrd="2" destOrd="0" presId="urn:microsoft.com/office/officeart/2005/8/layout/list1"/>
    <dgm:cxn modelId="{7C6DE782-0E8A-4C6F-AA5D-05CCABED6C6E}" type="presParOf" srcId="{E5AD9E2A-C2A9-433E-940A-7907672F89D8}" destId="{69390EE5-A11F-4279-99AB-1056332396BA}" srcOrd="3" destOrd="0" presId="urn:microsoft.com/office/officeart/2005/8/layout/list1"/>
    <dgm:cxn modelId="{51EE5EFD-8977-4297-B5C5-B66C7285991D}" type="presParOf" srcId="{E5AD9E2A-C2A9-433E-940A-7907672F89D8}" destId="{E00A8B4E-C809-4F91-B2E2-147B95AECE7E}" srcOrd="4" destOrd="0" presId="urn:microsoft.com/office/officeart/2005/8/layout/list1"/>
    <dgm:cxn modelId="{72AC803E-E8AF-43C0-A011-CC110636BC8A}" type="presParOf" srcId="{E00A8B4E-C809-4F91-B2E2-147B95AECE7E}" destId="{E3D95C44-F0E4-4836-A4C1-FA694F4C3AE5}" srcOrd="0" destOrd="0" presId="urn:microsoft.com/office/officeart/2005/8/layout/list1"/>
    <dgm:cxn modelId="{6081756A-84C4-4A6C-9B5D-6CFF363B0FDB}" type="presParOf" srcId="{E00A8B4E-C809-4F91-B2E2-147B95AECE7E}" destId="{12FD2911-2B5D-4E04-8C32-65DBBB7A0473}" srcOrd="1" destOrd="0" presId="urn:microsoft.com/office/officeart/2005/8/layout/list1"/>
    <dgm:cxn modelId="{22D27194-FB9B-4A45-9DB6-B144103EB616}" type="presParOf" srcId="{E5AD9E2A-C2A9-433E-940A-7907672F89D8}" destId="{F29A037E-B9EA-4F9E-B586-C1D3AE38AF12}" srcOrd="5" destOrd="0" presId="urn:microsoft.com/office/officeart/2005/8/layout/list1"/>
    <dgm:cxn modelId="{FE1D322F-7F0B-47F4-BA1F-18A8F601CA00}" type="presParOf" srcId="{E5AD9E2A-C2A9-433E-940A-7907672F89D8}" destId="{28DD0E21-E9E6-459D-B6EC-46B82B7B2334}" srcOrd="6" destOrd="0" presId="urn:microsoft.com/office/officeart/2005/8/layout/list1"/>
    <dgm:cxn modelId="{EA7F8028-FFD6-4D50-883D-F64332414826}" type="presParOf" srcId="{E5AD9E2A-C2A9-433E-940A-7907672F89D8}" destId="{A2E416A4-AFD2-44DC-8839-D2AB5EE6E340}" srcOrd="7" destOrd="0" presId="urn:microsoft.com/office/officeart/2005/8/layout/list1"/>
    <dgm:cxn modelId="{B46660C2-7825-437D-95BF-43F1358C5503}" type="presParOf" srcId="{E5AD9E2A-C2A9-433E-940A-7907672F89D8}" destId="{2AB1054C-6BA2-4503-A1E0-5B73B82E4456}" srcOrd="8" destOrd="0" presId="urn:microsoft.com/office/officeart/2005/8/layout/list1"/>
    <dgm:cxn modelId="{4C2FDC5B-6EAE-4A2A-AC8A-83639EF661C8}" type="presParOf" srcId="{2AB1054C-6BA2-4503-A1E0-5B73B82E4456}" destId="{61D832F4-FDB2-4A74-8039-B9301A000339}" srcOrd="0" destOrd="0" presId="urn:microsoft.com/office/officeart/2005/8/layout/list1"/>
    <dgm:cxn modelId="{41522440-C041-45C3-A677-5EAE507B25E1}" type="presParOf" srcId="{2AB1054C-6BA2-4503-A1E0-5B73B82E4456}" destId="{22550CA4-7EBF-4101-A27A-238ED30C7580}" srcOrd="1" destOrd="0" presId="urn:microsoft.com/office/officeart/2005/8/layout/list1"/>
    <dgm:cxn modelId="{3F8D0FFD-A383-49F2-B33B-F3D55F0BAF64}" type="presParOf" srcId="{E5AD9E2A-C2A9-433E-940A-7907672F89D8}" destId="{ACDC49C4-749D-4C65-84F9-B7E6A70D5556}" srcOrd="9" destOrd="0" presId="urn:microsoft.com/office/officeart/2005/8/layout/list1"/>
    <dgm:cxn modelId="{6170A9AE-21D1-40E5-8818-EA289B51AD61}" type="presParOf" srcId="{E5AD9E2A-C2A9-433E-940A-7907672F89D8}" destId="{F22922ED-A5E6-4679-A2CE-7DC8423A1002}" srcOrd="1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2644221-3895-4283-8D4A-C175570FF3B9}" type="doc">
      <dgm:prSet loTypeId="urn:microsoft.com/office/officeart/2005/8/layout/lProcess2" loCatId="list" qsTypeId="urn:microsoft.com/office/officeart/2005/8/quickstyle/simple4" qsCatId="simple" csTypeId="urn:microsoft.com/office/officeart/2005/8/colors/colorful5" csCatId="colorful" phldr="1"/>
      <dgm:spPr/>
      <dgm:t>
        <a:bodyPr/>
        <a:lstStyle/>
        <a:p>
          <a:endParaRPr lang="en-US"/>
        </a:p>
      </dgm:t>
    </dgm:pt>
    <dgm:pt modelId="{0A517428-5EC1-4B22-A9E6-BE9D93B3F1F8}">
      <dgm:prSet phldrT="[Text]" custT="1"/>
      <dgm:spPr/>
      <dgm:t>
        <a:bodyPr/>
        <a:lstStyle/>
        <a:p>
          <a:pPr algn="ctr"/>
          <a:r>
            <a:rPr lang="en-US" sz="3200" b="1" dirty="0"/>
            <a:t>Build Infrastructure</a:t>
          </a:r>
        </a:p>
      </dgm:t>
    </dgm:pt>
    <dgm:pt modelId="{650C1025-B447-46AF-A949-05EEE08989FB}" type="parTrans" cxnId="{A69D88F3-0635-4FDC-9D51-09239F6F1FAD}">
      <dgm:prSet/>
      <dgm:spPr/>
      <dgm:t>
        <a:bodyPr/>
        <a:lstStyle/>
        <a:p>
          <a:pPr algn="ctr"/>
          <a:endParaRPr lang="en-US"/>
        </a:p>
      </dgm:t>
    </dgm:pt>
    <dgm:pt modelId="{C8413127-1B54-403F-8001-781E59D0FB2B}" type="sibTrans" cxnId="{A69D88F3-0635-4FDC-9D51-09239F6F1FAD}">
      <dgm:prSet/>
      <dgm:spPr/>
      <dgm:t>
        <a:bodyPr/>
        <a:lstStyle/>
        <a:p>
          <a:pPr algn="ctr"/>
          <a:endParaRPr lang="en-US"/>
        </a:p>
      </dgm:t>
    </dgm:pt>
    <dgm:pt modelId="{BA8FB0B8-B551-42D1-A97D-572007EAEFB5}">
      <dgm:prSet phldrT="[Text]" custT="1"/>
      <dgm:spPr/>
      <dgm:t>
        <a:bodyPr/>
        <a:lstStyle/>
        <a:p>
          <a:pPr algn="ctr"/>
          <a:r>
            <a:rPr lang="en-US" sz="2000" dirty="0"/>
            <a:t>Increase support  for community-based organizations</a:t>
          </a:r>
        </a:p>
      </dgm:t>
    </dgm:pt>
    <dgm:pt modelId="{AF2DA035-8273-4F22-938A-95DC1F345D50}" type="parTrans" cxnId="{3BFA6E5E-8853-47CD-A3B7-BFB9249FBB5A}">
      <dgm:prSet/>
      <dgm:spPr/>
      <dgm:t>
        <a:bodyPr/>
        <a:lstStyle/>
        <a:p>
          <a:pPr algn="ctr"/>
          <a:endParaRPr lang="en-US"/>
        </a:p>
      </dgm:t>
    </dgm:pt>
    <dgm:pt modelId="{6B4B3E29-A3EB-4119-B302-025EDCD089A3}" type="sibTrans" cxnId="{3BFA6E5E-8853-47CD-A3B7-BFB9249FBB5A}">
      <dgm:prSet/>
      <dgm:spPr/>
      <dgm:t>
        <a:bodyPr/>
        <a:lstStyle/>
        <a:p>
          <a:pPr algn="ctr"/>
          <a:endParaRPr lang="en-US"/>
        </a:p>
      </dgm:t>
    </dgm:pt>
    <dgm:pt modelId="{FC0B9403-4380-4F3E-A476-B41C6E30B618}">
      <dgm:prSet phldrT="[Text]" custT="1"/>
      <dgm:spPr/>
      <dgm:t>
        <a:bodyPr/>
        <a:lstStyle/>
        <a:p>
          <a:pPr algn="ctr"/>
          <a:r>
            <a:rPr lang="en-US" sz="3200" b="1" dirty="0"/>
            <a:t>Grow </a:t>
          </a:r>
          <a:br>
            <a:rPr lang="en-US" sz="3200" b="1" dirty="0"/>
          </a:br>
          <a:r>
            <a:rPr lang="en-US" sz="3200" b="1" dirty="0"/>
            <a:t>Workforce</a:t>
          </a:r>
        </a:p>
      </dgm:t>
    </dgm:pt>
    <dgm:pt modelId="{AD72796C-791E-4ED4-83B2-86142E87496F}" type="parTrans" cxnId="{929984D8-00B1-4570-A1F7-ADAAA44D3BB8}">
      <dgm:prSet/>
      <dgm:spPr/>
      <dgm:t>
        <a:bodyPr/>
        <a:lstStyle/>
        <a:p>
          <a:pPr algn="ctr"/>
          <a:endParaRPr lang="en-US"/>
        </a:p>
      </dgm:t>
    </dgm:pt>
    <dgm:pt modelId="{C044C1D1-76C3-4E5D-9BC2-38747AD52E8F}" type="sibTrans" cxnId="{929984D8-00B1-4570-A1F7-ADAAA44D3BB8}">
      <dgm:prSet/>
      <dgm:spPr/>
      <dgm:t>
        <a:bodyPr/>
        <a:lstStyle/>
        <a:p>
          <a:pPr algn="ctr"/>
          <a:endParaRPr lang="en-US"/>
        </a:p>
      </dgm:t>
    </dgm:pt>
    <dgm:pt modelId="{AA109D28-CFBF-4F49-97DE-BFC535C42B32}">
      <dgm:prSet phldrT="[Text]" custT="1"/>
      <dgm:spPr/>
      <dgm:t>
        <a:bodyPr/>
        <a:lstStyle/>
        <a:p>
          <a:pPr algn="ctr"/>
          <a:r>
            <a:rPr lang="en-US" sz="2000" dirty="0"/>
            <a:t>Build a culturally reflective workforce</a:t>
          </a:r>
        </a:p>
      </dgm:t>
    </dgm:pt>
    <dgm:pt modelId="{D1D9AD4C-EC68-4B22-9E67-E826A1DAD755}" type="parTrans" cxnId="{84870EFD-E44F-4933-B633-6F2CB09D09DE}">
      <dgm:prSet/>
      <dgm:spPr/>
      <dgm:t>
        <a:bodyPr/>
        <a:lstStyle/>
        <a:p>
          <a:pPr algn="ctr"/>
          <a:endParaRPr lang="en-US"/>
        </a:p>
      </dgm:t>
    </dgm:pt>
    <dgm:pt modelId="{76969D02-1CEA-4275-927F-554366A20A46}" type="sibTrans" cxnId="{84870EFD-E44F-4933-B633-6F2CB09D09DE}">
      <dgm:prSet/>
      <dgm:spPr/>
      <dgm:t>
        <a:bodyPr/>
        <a:lstStyle/>
        <a:p>
          <a:pPr algn="ctr"/>
          <a:endParaRPr lang="en-US"/>
        </a:p>
      </dgm:t>
    </dgm:pt>
    <dgm:pt modelId="{E4857F45-E0FB-4A82-AAA0-CC70D98406F6}">
      <dgm:prSet phldrT="[Text]" custT="1"/>
      <dgm:spPr/>
      <dgm:t>
        <a:bodyPr/>
        <a:lstStyle/>
        <a:p>
          <a:pPr algn="ctr"/>
          <a:r>
            <a:rPr lang="en-US" sz="3200" b="1" dirty="0"/>
            <a:t>Enhance </a:t>
          </a:r>
          <a:br>
            <a:rPr lang="en-US" sz="3200" b="1" dirty="0"/>
          </a:br>
          <a:r>
            <a:rPr lang="en-US" sz="3200" b="1" dirty="0"/>
            <a:t>Quality</a:t>
          </a:r>
        </a:p>
      </dgm:t>
    </dgm:pt>
    <dgm:pt modelId="{6F1A029F-EB70-47A2-AD43-DB49AF34B7A7}" type="parTrans" cxnId="{64D526A8-A2DC-43BC-B5A8-FF7381700DD4}">
      <dgm:prSet/>
      <dgm:spPr/>
      <dgm:t>
        <a:bodyPr/>
        <a:lstStyle/>
        <a:p>
          <a:pPr algn="ctr"/>
          <a:endParaRPr lang="en-US"/>
        </a:p>
      </dgm:t>
    </dgm:pt>
    <dgm:pt modelId="{81020196-DF28-4A2F-A582-FE8DB03B458B}" type="sibTrans" cxnId="{64D526A8-A2DC-43BC-B5A8-FF7381700DD4}">
      <dgm:prSet/>
      <dgm:spPr/>
      <dgm:t>
        <a:bodyPr/>
        <a:lstStyle/>
        <a:p>
          <a:pPr algn="ctr"/>
          <a:endParaRPr lang="en-US"/>
        </a:p>
      </dgm:t>
    </dgm:pt>
    <dgm:pt modelId="{3462603D-84A4-4506-8858-55CD229798F6}">
      <dgm:prSet phldrT="[Text]" custT="1"/>
      <dgm:spPr/>
      <dgm:t>
        <a:bodyPr/>
        <a:lstStyle/>
        <a:p>
          <a:pPr algn="ctr"/>
          <a:r>
            <a:rPr lang="en-US" sz="2000" dirty="0"/>
            <a:t>Internal evaluation of DMHA equity initiatives and access to services</a:t>
          </a:r>
        </a:p>
      </dgm:t>
    </dgm:pt>
    <dgm:pt modelId="{A32E2326-60F9-4AEA-B3A4-CDAC117B5EF4}" type="parTrans" cxnId="{BCE29BB2-2F49-475E-B416-B7209FD12E61}">
      <dgm:prSet/>
      <dgm:spPr/>
      <dgm:t>
        <a:bodyPr/>
        <a:lstStyle/>
        <a:p>
          <a:pPr algn="ctr"/>
          <a:endParaRPr lang="en-US"/>
        </a:p>
      </dgm:t>
    </dgm:pt>
    <dgm:pt modelId="{8D570C1E-23C9-4943-8FE0-B969C7D75165}" type="sibTrans" cxnId="{BCE29BB2-2F49-475E-B416-B7209FD12E61}">
      <dgm:prSet/>
      <dgm:spPr/>
      <dgm:t>
        <a:bodyPr/>
        <a:lstStyle/>
        <a:p>
          <a:pPr algn="ctr"/>
          <a:endParaRPr lang="en-US"/>
        </a:p>
      </dgm:t>
    </dgm:pt>
    <dgm:pt modelId="{DFD7C377-C152-47B4-86A1-91321C9B7A7E}">
      <dgm:prSet phldrT="[Text]" custT="1"/>
      <dgm:spPr/>
      <dgm:t>
        <a:bodyPr/>
        <a:lstStyle/>
        <a:p>
          <a:pPr algn="ctr"/>
          <a:r>
            <a:rPr lang="en-US" sz="2000" dirty="0"/>
            <a:t>Evaluation of national (CLAS) standards in CMHC systems</a:t>
          </a:r>
        </a:p>
      </dgm:t>
    </dgm:pt>
    <dgm:pt modelId="{796CA2DA-C30B-4D82-98EB-D2B001ECC164}" type="parTrans" cxnId="{74C4712D-F430-43E4-909A-908BC6A84F3B}">
      <dgm:prSet/>
      <dgm:spPr/>
      <dgm:t>
        <a:bodyPr/>
        <a:lstStyle/>
        <a:p>
          <a:pPr algn="ctr"/>
          <a:endParaRPr lang="en-US"/>
        </a:p>
      </dgm:t>
    </dgm:pt>
    <dgm:pt modelId="{5EC21E92-D589-4710-AA97-47A0CFA33E44}" type="sibTrans" cxnId="{74C4712D-F430-43E4-909A-908BC6A84F3B}">
      <dgm:prSet/>
      <dgm:spPr/>
      <dgm:t>
        <a:bodyPr/>
        <a:lstStyle/>
        <a:p>
          <a:pPr algn="ctr"/>
          <a:endParaRPr lang="en-US"/>
        </a:p>
      </dgm:t>
    </dgm:pt>
    <dgm:pt modelId="{0FE1B45E-C1AF-4A73-85B3-5CB949DF7932}">
      <dgm:prSet phldrT="[Text]" custT="1"/>
      <dgm:spPr/>
      <dgm:t>
        <a:bodyPr/>
        <a:lstStyle/>
        <a:p>
          <a:pPr algn="ctr"/>
          <a:r>
            <a:rPr lang="en-US" sz="2000" dirty="0"/>
            <a:t>Building a workforce that centers lived experience</a:t>
          </a:r>
        </a:p>
      </dgm:t>
    </dgm:pt>
    <dgm:pt modelId="{2A75A34E-049E-402A-B2C2-C80A0D0F0C05}" type="parTrans" cxnId="{C059CFE3-2A51-4376-AAA7-AA7D9B62868F}">
      <dgm:prSet/>
      <dgm:spPr/>
      <dgm:t>
        <a:bodyPr/>
        <a:lstStyle/>
        <a:p>
          <a:pPr algn="ctr"/>
          <a:endParaRPr lang="en-US"/>
        </a:p>
      </dgm:t>
    </dgm:pt>
    <dgm:pt modelId="{96774075-0AA2-472C-91E4-FA0EA8FFE8F4}" type="sibTrans" cxnId="{C059CFE3-2A51-4376-AAA7-AA7D9B62868F}">
      <dgm:prSet/>
      <dgm:spPr/>
      <dgm:t>
        <a:bodyPr/>
        <a:lstStyle/>
        <a:p>
          <a:pPr algn="ctr"/>
          <a:endParaRPr lang="en-US"/>
        </a:p>
      </dgm:t>
    </dgm:pt>
    <dgm:pt modelId="{A5A0D009-661C-484A-899E-44B240B059D1}">
      <dgm:prSet phldrT="[Text]" custT="1"/>
      <dgm:spPr/>
      <dgm:t>
        <a:bodyPr/>
        <a:lstStyle/>
        <a:p>
          <a:pPr algn="ctr"/>
          <a:r>
            <a:rPr lang="en-US" sz="2000" dirty="0"/>
            <a:t>Promote equity across systems</a:t>
          </a:r>
        </a:p>
      </dgm:t>
    </dgm:pt>
    <dgm:pt modelId="{1043CF91-B483-4270-9323-403B65019456}" type="parTrans" cxnId="{62D9D76E-C1BE-4048-864B-228D929EBAED}">
      <dgm:prSet/>
      <dgm:spPr/>
      <dgm:t>
        <a:bodyPr/>
        <a:lstStyle/>
        <a:p>
          <a:pPr algn="ctr"/>
          <a:endParaRPr lang="en-US"/>
        </a:p>
      </dgm:t>
    </dgm:pt>
    <dgm:pt modelId="{853EFDED-FED3-4492-84AF-537BC4355AFF}" type="sibTrans" cxnId="{62D9D76E-C1BE-4048-864B-228D929EBAED}">
      <dgm:prSet/>
      <dgm:spPr/>
      <dgm:t>
        <a:bodyPr/>
        <a:lstStyle/>
        <a:p>
          <a:pPr algn="ctr"/>
          <a:endParaRPr lang="en-US"/>
        </a:p>
      </dgm:t>
    </dgm:pt>
    <dgm:pt modelId="{83707248-582B-414F-9377-6433D41B5BD8}" type="pres">
      <dgm:prSet presAssocID="{32644221-3895-4283-8D4A-C175570FF3B9}" presName="theList" presStyleCnt="0">
        <dgm:presLayoutVars>
          <dgm:dir/>
          <dgm:animLvl val="lvl"/>
          <dgm:resizeHandles val="exact"/>
        </dgm:presLayoutVars>
      </dgm:prSet>
      <dgm:spPr/>
    </dgm:pt>
    <dgm:pt modelId="{59F590FF-42AE-475F-91E8-2F4A8FC545D3}" type="pres">
      <dgm:prSet presAssocID="{0A517428-5EC1-4B22-A9E6-BE9D93B3F1F8}" presName="compNode" presStyleCnt="0"/>
      <dgm:spPr/>
    </dgm:pt>
    <dgm:pt modelId="{8CB70ED2-10A1-470D-814C-7390A46B3145}" type="pres">
      <dgm:prSet presAssocID="{0A517428-5EC1-4B22-A9E6-BE9D93B3F1F8}" presName="aNode" presStyleLbl="bgShp" presStyleIdx="0" presStyleCnt="3"/>
      <dgm:spPr/>
    </dgm:pt>
    <dgm:pt modelId="{BD28828F-CBF6-4735-ABFE-5A65C6623D01}" type="pres">
      <dgm:prSet presAssocID="{0A517428-5EC1-4B22-A9E6-BE9D93B3F1F8}" presName="textNode" presStyleLbl="bgShp" presStyleIdx="0" presStyleCnt="3"/>
      <dgm:spPr/>
    </dgm:pt>
    <dgm:pt modelId="{48E0D2F3-6C6B-475A-B51F-01BBD2963AF7}" type="pres">
      <dgm:prSet presAssocID="{0A517428-5EC1-4B22-A9E6-BE9D93B3F1F8}" presName="compChildNode" presStyleCnt="0"/>
      <dgm:spPr/>
    </dgm:pt>
    <dgm:pt modelId="{F5C9D38A-BDB9-497C-B894-DED555402959}" type="pres">
      <dgm:prSet presAssocID="{0A517428-5EC1-4B22-A9E6-BE9D93B3F1F8}" presName="theInnerList" presStyleCnt="0"/>
      <dgm:spPr/>
    </dgm:pt>
    <dgm:pt modelId="{7F897B74-51CA-4D41-922A-279DB593B43C}" type="pres">
      <dgm:prSet presAssocID="{A5A0D009-661C-484A-899E-44B240B059D1}" presName="childNode" presStyleLbl="node1" presStyleIdx="0" presStyleCnt="6">
        <dgm:presLayoutVars>
          <dgm:bulletEnabled val="1"/>
        </dgm:presLayoutVars>
      </dgm:prSet>
      <dgm:spPr/>
    </dgm:pt>
    <dgm:pt modelId="{8E208843-7DF7-4DCB-9A64-04D7DFD9255F}" type="pres">
      <dgm:prSet presAssocID="{A5A0D009-661C-484A-899E-44B240B059D1}" presName="aSpace2" presStyleCnt="0"/>
      <dgm:spPr/>
    </dgm:pt>
    <dgm:pt modelId="{E459F274-DE16-43BA-A0B1-244A8C5BBB53}" type="pres">
      <dgm:prSet presAssocID="{BA8FB0B8-B551-42D1-A97D-572007EAEFB5}" presName="childNode" presStyleLbl="node1" presStyleIdx="1" presStyleCnt="6">
        <dgm:presLayoutVars>
          <dgm:bulletEnabled val="1"/>
        </dgm:presLayoutVars>
      </dgm:prSet>
      <dgm:spPr/>
    </dgm:pt>
    <dgm:pt modelId="{3AEF8833-CD6C-497F-9DCE-A79AADF3F777}" type="pres">
      <dgm:prSet presAssocID="{0A517428-5EC1-4B22-A9E6-BE9D93B3F1F8}" presName="aSpace" presStyleCnt="0"/>
      <dgm:spPr/>
    </dgm:pt>
    <dgm:pt modelId="{B230A838-85E7-4CBE-AEA2-CEE9BDB9DCDE}" type="pres">
      <dgm:prSet presAssocID="{FC0B9403-4380-4F3E-A476-B41C6E30B618}" presName="compNode" presStyleCnt="0"/>
      <dgm:spPr/>
    </dgm:pt>
    <dgm:pt modelId="{C2B046E4-6D2B-4488-A8CB-313695EC1DAE}" type="pres">
      <dgm:prSet presAssocID="{FC0B9403-4380-4F3E-A476-B41C6E30B618}" presName="aNode" presStyleLbl="bgShp" presStyleIdx="1" presStyleCnt="3"/>
      <dgm:spPr/>
    </dgm:pt>
    <dgm:pt modelId="{19FDE900-9243-4B19-A807-42AF44BA88C0}" type="pres">
      <dgm:prSet presAssocID="{FC0B9403-4380-4F3E-A476-B41C6E30B618}" presName="textNode" presStyleLbl="bgShp" presStyleIdx="1" presStyleCnt="3"/>
      <dgm:spPr/>
    </dgm:pt>
    <dgm:pt modelId="{C2723E39-349C-4D82-9E37-4392779EE7F1}" type="pres">
      <dgm:prSet presAssocID="{FC0B9403-4380-4F3E-A476-B41C6E30B618}" presName="compChildNode" presStyleCnt="0"/>
      <dgm:spPr/>
    </dgm:pt>
    <dgm:pt modelId="{B981C8E4-758B-4031-B05A-874B8DCD90A2}" type="pres">
      <dgm:prSet presAssocID="{FC0B9403-4380-4F3E-A476-B41C6E30B618}" presName="theInnerList" presStyleCnt="0"/>
      <dgm:spPr/>
    </dgm:pt>
    <dgm:pt modelId="{9186C300-49A8-4E1B-B47F-D1D07D345AE8}" type="pres">
      <dgm:prSet presAssocID="{AA109D28-CFBF-4F49-97DE-BFC535C42B32}" presName="childNode" presStyleLbl="node1" presStyleIdx="2" presStyleCnt="6">
        <dgm:presLayoutVars>
          <dgm:bulletEnabled val="1"/>
        </dgm:presLayoutVars>
      </dgm:prSet>
      <dgm:spPr/>
    </dgm:pt>
    <dgm:pt modelId="{C3DBE4F4-CA01-4F47-936D-73F1F5D8F43A}" type="pres">
      <dgm:prSet presAssocID="{AA109D28-CFBF-4F49-97DE-BFC535C42B32}" presName="aSpace2" presStyleCnt="0"/>
      <dgm:spPr/>
    </dgm:pt>
    <dgm:pt modelId="{2E40F7ED-E6CD-4491-B62C-12C8AC94B309}" type="pres">
      <dgm:prSet presAssocID="{0FE1B45E-C1AF-4A73-85B3-5CB949DF7932}" presName="childNode" presStyleLbl="node1" presStyleIdx="3" presStyleCnt="6">
        <dgm:presLayoutVars>
          <dgm:bulletEnabled val="1"/>
        </dgm:presLayoutVars>
      </dgm:prSet>
      <dgm:spPr/>
    </dgm:pt>
    <dgm:pt modelId="{6DBB2985-4F32-4CE7-97CE-A685DAD62760}" type="pres">
      <dgm:prSet presAssocID="{FC0B9403-4380-4F3E-A476-B41C6E30B618}" presName="aSpace" presStyleCnt="0"/>
      <dgm:spPr/>
    </dgm:pt>
    <dgm:pt modelId="{724EC72C-E005-4CD6-9BF6-DEAE698878D7}" type="pres">
      <dgm:prSet presAssocID="{E4857F45-E0FB-4A82-AAA0-CC70D98406F6}" presName="compNode" presStyleCnt="0"/>
      <dgm:spPr/>
    </dgm:pt>
    <dgm:pt modelId="{B441F276-7836-462E-841E-71AB4F10D4C9}" type="pres">
      <dgm:prSet presAssocID="{E4857F45-E0FB-4A82-AAA0-CC70D98406F6}" presName="aNode" presStyleLbl="bgShp" presStyleIdx="2" presStyleCnt="3"/>
      <dgm:spPr/>
    </dgm:pt>
    <dgm:pt modelId="{9594C944-10BE-432B-BFD4-9C1B87BFCEA8}" type="pres">
      <dgm:prSet presAssocID="{E4857F45-E0FB-4A82-AAA0-CC70D98406F6}" presName="textNode" presStyleLbl="bgShp" presStyleIdx="2" presStyleCnt="3"/>
      <dgm:spPr/>
    </dgm:pt>
    <dgm:pt modelId="{E2B3B7D6-1833-4134-90D8-E7D1CB648A73}" type="pres">
      <dgm:prSet presAssocID="{E4857F45-E0FB-4A82-AAA0-CC70D98406F6}" presName="compChildNode" presStyleCnt="0"/>
      <dgm:spPr/>
    </dgm:pt>
    <dgm:pt modelId="{DC25AD22-9FEC-4D89-8A47-E78680E983EA}" type="pres">
      <dgm:prSet presAssocID="{E4857F45-E0FB-4A82-AAA0-CC70D98406F6}" presName="theInnerList" presStyleCnt="0"/>
      <dgm:spPr/>
    </dgm:pt>
    <dgm:pt modelId="{24AF7A6A-DB27-4C63-BB9C-30AF83E28585}" type="pres">
      <dgm:prSet presAssocID="{3462603D-84A4-4506-8858-55CD229798F6}" presName="childNode" presStyleLbl="node1" presStyleIdx="4" presStyleCnt="6">
        <dgm:presLayoutVars>
          <dgm:bulletEnabled val="1"/>
        </dgm:presLayoutVars>
      </dgm:prSet>
      <dgm:spPr/>
    </dgm:pt>
    <dgm:pt modelId="{4C508A0A-7739-4E2E-BD74-CC4430F6A147}" type="pres">
      <dgm:prSet presAssocID="{3462603D-84A4-4506-8858-55CD229798F6}" presName="aSpace2" presStyleCnt="0"/>
      <dgm:spPr/>
    </dgm:pt>
    <dgm:pt modelId="{70A047A4-6A40-4AD0-A205-93A19173C879}" type="pres">
      <dgm:prSet presAssocID="{DFD7C377-C152-47B4-86A1-91321C9B7A7E}" presName="childNode" presStyleLbl="node1" presStyleIdx="5" presStyleCnt="6">
        <dgm:presLayoutVars>
          <dgm:bulletEnabled val="1"/>
        </dgm:presLayoutVars>
      </dgm:prSet>
      <dgm:spPr/>
    </dgm:pt>
  </dgm:ptLst>
  <dgm:cxnLst>
    <dgm:cxn modelId="{D3D01211-5574-4EDA-B2F5-AD892A001AE6}" type="presOf" srcId="{0A517428-5EC1-4B22-A9E6-BE9D93B3F1F8}" destId="{BD28828F-CBF6-4735-ABFE-5A65C6623D01}" srcOrd="1" destOrd="0" presId="urn:microsoft.com/office/officeart/2005/8/layout/lProcess2"/>
    <dgm:cxn modelId="{3B408D1A-32B6-418E-A17C-0C0008E816BF}" type="presOf" srcId="{32644221-3895-4283-8D4A-C175570FF3B9}" destId="{83707248-582B-414F-9377-6433D41B5BD8}" srcOrd="0" destOrd="0" presId="urn:microsoft.com/office/officeart/2005/8/layout/lProcess2"/>
    <dgm:cxn modelId="{74C4712D-F430-43E4-909A-908BC6A84F3B}" srcId="{E4857F45-E0FB-4A82-AAA0-CC70D98406F6}" destId="{DFD7C377-C152-47B4-86A1-91321C9B7A7E}" srcOrd="1" destOrd="0" parTransId="{796CA2DA-C30B-4D82-98EB-D2B001ECC164}" sibTransId="{5EC21E92-D589-4710-AA97-47A0CFA33E44}"/>
    <dgm:cxn modelId="{1337093F-A1F6-4546-A798-97E33E18CB7D}" type="presOf" srcId="{0A517428-5EC1-4B22-A9E6-BE9D93B3F1F8}" destId="{8CB70ED2-10A1-470D-814C-7390A46B3145}" srcOrd="0" destOrd="0" presId="urn:microsoft.com/office/officeart/2005/8/layout/lProcess2"/>
    <dgm:cxn modelId="{3BFA6E5E-8853-47CD-A3B7-BFB9249FBB5A}" srcId="{0A517428-5EC1-4B22-A9E6-BE9D93B3F1F8}" destId="{BA8FB0B8-B551-42D1-A97D-572007EAEFB5}" srcOrd="1" destOrd="0" parTransId="{AF2DA035-8273-4F22-938A-95DC1F345D50}" sibTransId="{6B4B3E29-A3EB-4119-B302-025EDCD089A3}"/>
    <dgm:cxn modelId="{62D9D76E-C1BE-4048-864B-228D929EBAED}" srcId="{0A517428-5EC1-4B22-A9E6-BE9D93B3F1F8}" destId="{A5A0D009-661C-484A-899E-44B240B059D1}" srcOrd="0" destOrd="0" parTransId="{1043CF91-B483-4270-9323-403B65019456}" sibTransId="{853EFDED-FED3-4492-84AF-537BC4355AFF}"/>
    <dgm:cxn modelId="{1D368B70-0EF1-4CDD-AE86-08DE7F92BBFC}" type="presOf" srcId="{0FE1B45E-C1AF-4A73-85B3-5CB949DF7932}" destId="{2E40F7ED-E6CD-4491-B62C-12C8AC94B309}" srcOrd="0" destOrd="0" presId="urn:microsoft.com/office/officeart/2005/8/layout/lProcess2"/>
    <dgm:cxn modelId="{A4EB0C74-3E8D-408F-9E6E-84FB79D87511}" type="presOf" srcId="{3462603D-84A4-4506-8858-55CD229798F6}" destId="{24AF7A6A-DB27-4C63-BB9C-30AF83E28585}" srcOrd="0" destOrd="0" presId="urn:microsoft.com/office/officeart/2005/8/layout/lProcess2"/>
    <dgm:cxn modelId="{97A96C54-9814-4FF9-B709-366C9B1EA051}" type="presOf" srcId="{E4857F45-E0FB-4A82-AAA0-CC70D98406F6}" destId="{9594C944-10BE-432B-BFD4-9C1B87BFCEA8}" srcOrd="1" destOrd="0" presId="urn:microsoft.com/office/officeart/2005/8/layout/lProcess2"/>
    <dgm:cxn modelId="{BA29EF75-9485-49D6-99BF-6818890DC936}" type="presOf" srcId="{AA109D28-CFBF-4F49-97DE-BFC535C42B32}" destId="{9186C300-49A8-4E1B-B47F-D1D07D345AE8}" srcOrd="0" destOrd="0" presId="urn:microsoft.com/office/officeart/2005/8/layout/lProcess2"/>
    <dgm:cxn modelId="{74D8F556-284C-4B0C-BCC1-4AEB68447342}" type="presOf" srcId="{FC0B9403-4380-4F3E-A476-B41C6E30B618}" destId="{19FDE900-9243-4B19-A807-42AF44BA88C0}" srcOrd="1" destOrd="0" presId="urn:microsoft.com/office/officeart/2005/8/layout/lProcess2"/>
    <dgm:cxn modelId="{C64FE97B-1672-4FA0-AAA7-C736F24D48AC}" type="presOf" srcId="{DFD7C377-C152-47B4-86A1-91321C9B7A7E}" destId="{70A047A4-6A40-4AD0-A205-93A19173C879}" srcOrd="0" destOrd="0" presId="urn:microsoft.com/office/officeart/2005/8/layout/lProcess2"/>
    <dgm:cxn modelId="{017AEB95-8E10-4167-92FE-B98033FDDA3B}" type="presOf" srcId="{FC0B9403-4380-4F3E-A476-B41C6E30B618}" destId="{C2B046E4-6D2B-4488-A8CB-313695EC1DAE}" srcOrd="0" destOrd="0" presId="urn:microsoft.com/office/officeart/2005/8/layout/lProcess2"/>
    <dgm:cxn modelId="{5925159F-716F-45C7-9D0A-8595010B9BCD}" type="presOf" srcId="{BA8FB0B8-B551-42D1-A97D-572007EAEFB5}" destId="{E459F274-DE16-43BA-A0B1-244A8C5BBB53}" srcOrd="0" destOrd="0" presId="urn:microsoft.com/office/officeart/2005/8/layout/lProcess2"/>
    <dgm:cxn modelId="{64D526A8-A2DC-43BC-B5A8-FF7381700DD4}" srcId="{32644221-3895-4283-8D4A-C175570FF3B9}" destId="{E4857F45-E0FB-4A82-AAA0-CC70D98406F6}" srcOrd="2" destOrd="0" parTransId="{6F1A029F-EB70-47A2-AD43-DB49AF34B7A7}" sibTransId="{81020196-DF28-4A2F-A582-FE8DB03B458B}"/>
    <dgm:cxn modelId="{BCE29BB2-2F49-475E-B416-B7209FD12E61}" srcId="{E4857F45-E0FB-4A82-AAA0-CC70D98406F6}" destId="{3462603D-84A4-4506-8858-55CD229798F6}" srcOrd="0" destOrd="0" parTransId="{A32E2326-60F9-4AEA-B3A4-CDAC117B5EF4}" sibTransId="{8D570C1E-23C9-4943-8FE0-B969C7D75165}"/>
    <dgm:cxn modelId="{E81C89CF-3588-4B64-97B7-BED08DCEA425}" type="presOf" srcId="{E4857F45-E0FB-4A82-AAA0-CC70D98406F6}" destId="{B441F276-7836-462E-841E-71AB4F10D4C9}" srcOrd="0" destOrd="0" presId="urn:microsoft.com/office/officeart/2005/8/layout/lProcess2"/>
    <dgm:cxn modelId="{929984D8-00B1-4570-A1F7-ADAAA44D3BB8}" srcId="{32644221-3895-4283-8D4A-C175570FF3B9}" destId="{FC0B9403-4380-4F3E-A476-B41C6E30B618}" srcOrd="1" destOrd="0" parTransId="{AD72796C-791E-4ED4-83B2-86142E87496F}" sibTransId="{C044C1D1-76C3-4E5D-9BC2-38747AD52E8F}"/>
    <dgm:cxn modelId="{C059CFE3-2A51-4376-AAA7-AA7D9B62868F}" srcId="{FC0B9403-4380-4F3E-A476-B41C6E30B618}" destId="{0FE1B45E-C1AF-4A73-85B3-5CB949DF7932}" srcOrd="1" destOrd="0" parTransId="{2A75A34E-049E-402A-B2C2-C80A0D0F0C05}" sibTransId="{96774075-0AA2-472C-91E4-FA0EA8FFE8F4}"/>
    <dgm:cxn modelId="{8C1C13F2-B1DE-41F7-927E-D2606858059A}" type="presOf" srcId="{A5A0D009-661C-484A-899E-44B240B059D1}" destId="{7F897B74-51CA-4D41-922A-279DB593B43C}" srcOrd="0" destOrd="0" presId="urn:microsoft.com/office/officeart/2005/8/layout/lProcess2"/>
    <dgm:cxn modelId="{A69D88F3-0635-4FDC-9D51-09239F6F1FAD}" srcId="{32644221-3895-4283-8D4A-C175570FF3B9}" destId="{0A517428-5EC1-4B22-A9E6-BE9D93B3F1F8}" srcOrd="0" destOrd="0" parTransId="{650C1025-B447-46AF-A949-05EEE08989FB}" sibTransId="{C8413127-1B54-403F-8001-781E59D0FB2B}"/>
    <dgm:cxn modelId="{84870EFD-E44F-4933-B633-6F2CB09D09DE}" srcId="{FC0B9403-4380-4F3E-A476-B41C6E30B618}" destId="{AA109D28-CFBF-4F49-97DE-BFC535C42B32}" srcOrd="0" destOrd="0" parTransId="{D1D9AD4C-EC68-4B22-9E67-E826A1DAD755}" sibTransId="{76969D02-1CEA-4275-927F-554366A20A46}"/>
    <dgm:cxn modelId="{CEDBAD37-D410-4D83-B405-09C7ED4B7C0D}" type="presParOf" srcId="{83707248-582B-414F-9377-6433D41B5BD8}" destId="{59F590FF-42AE-475F-91E8-2F4A8FC545D3}" srcOrd="0" destOrd="0" presId="urn:microsoft.com/office/officeart/2005/8/layout/lProcess2"/>
    <dgm:cxn modelId="{03C045A7-42E1-4582-944A-065681D07FAE}" type="presParOf" srcId="{59F590FF-42AE-475F-91E8-2F4A8FC545D3}" destId="{8CB70ED2-10A1-470D-814C-7390A46B3145}" srcOrd="0" destOrd="0" presId="urn:microsoft.com/office/officeart/2005/8/layout/lProcess2"/>
    <dgm:cxn modelId="{4F2C5A1C-24DE-4A3D-A3CA-2986E7EA5AEF}" type="presParOf" srcId="{59F590FF-42AE-475F-91E8-2F4A8FC545D3}" destId="{BD28828F-CBF6-4735-ABFE-5A65C6623D01}" srcOrd="1" destOrd="0" presId="urn:microsoft.com/office/officeart/2005/8/layout/lProcess2"/>
    <dgm:cxn modelId="{840542BE-EE09-481E-AC95-155391F82682}" type="presParOf" srcId="{59F590FF-42AE-475F-91E8-2F4A8FC545D3}" destId="{48E0D2F3-6C6B-475A-B51F-01BBD2963AF7}" srcOrd="2" destOrd="0" presId="urn:microsoft.com/office/officeart/2005/8/layout/lProcess2"/>
    <dgm:cxn modelId="{945E92FF-2CE8-4413-B413-C9D7FEBCF4AE}" type="presParOf" srcId="{48E0D2F3-6C6B-475A-B51F-01BBD2963AF7}" destId="{F5C9D38A-BDB9-497C-B894-DED555402959}" srcOrd="0" destOrd="0" presId="urn:microsoft.com/office/officeart/2005/8/layout/lProcess2"/>
    <dgm:cxn modelId="{285EF1B1-C1EA-40A7-AF43-149F4E85E6CD}" type="presParOf" srcId="{F5C9D38A-BDB9-497C-B894-DED555402959}" destId="{7F897B74-51CA-4D41-922A-279DB593B43C}" srcOrd="0" destOrd="0" presId="urn:microsoft.com/office/officeart/2005/8/layout/lProcess2"/>
    <dgm:cxn modelId="{1D402656-3E78-4417-B195-7124F16D7A93}" type="presParOf" srcId="{F5C9D38A-BDB9-497C-B894-DED555402959}" destId="{8E208843-7DF7-4DCB-9A64-04D7DFD9255F}" srcOrd="1" destOrd="0" presId="urn:microsoft.com/office/officeart/2005/8/layout/lProcess2"/>
    <dgm:cxn modelId="{3A50EF23-31E4-4D02-93EC-4947FD799679}" type="presParOf" srcId="{F5C9D38A-BDB9-497C-B894-DED555402959}" destId="{E459F274-DE16-43BA-A0B1-244A8C5BBB53}" srcOrd="2" destOrd="0" presId="urn:microsoft.com/office/officeart/2005/8/layout/lProcess2"/>
    <dgm:cxn modelId="{029A39FE-4C5C-4213-A384-924330B4F814}" type="presParOf" srcId="{83707248-582B-414F-9377-6433D41B5BD8}" destId="{3AEF8833-CD6C-497F-9DCE-A79AADF3F777}" srcOrd="1" destOrd="0" presId="urn:microsoft.com/office/officeart/2005/8/layout/lProcess2"/>
    <dgm:cxn modelId="{033FD06E-6B1E-45A9-AB2C-1D71950969E1}" type="presParOf" srcId="{83707248-582B-414F-9377-6433D41B5BD8}" destId="{B230A838-85E7-4CBE-AEA2-CEE9BDB9DCDE}" srcOrd="2" destOrd="0" presId="urn:microsoft.com/office/officeart/2005/8/layout/lProcess2"/>
    <dgm:cxn modelId="{795638BC-9AA5-48EC-BC0F-3C70E9D16519}" type="presParOf" srcId="{B230A838-85E7-4CBE-AEA2-CEE9BDB9DCDE}" destId="{C2B046E4-6D2B-4488-A8CB-313695EC1DAE}" srcOrd="0" destOrd="0" presId="urn:microsoft.com/office/officeart/2005/8/layout/lProcess2"/>
    <dgm:cxn modelId="{149C4C8B-3421-48C7-B3C4-ADC83F12AABF}" type="presParOf" srcId="{B230A838-85E7-4CBE-AEA2-CEE9BDB9DCDE}" destId="{19FDE900-9243-4B19-A807-42AF44BA88C0}" srcOrd="1" destOrd="0" presId="urn:microsoft.com/office/officeart/2005/8/layout/lProcess2"/>
    <dgm:cxn modelId="{2F6F2958-E82B-4F28-A514-536B15F18971}" type="presParOf" srcId="{B230A838-85E7-4CBE-AEA2-CEE9BDB9DCDE}" destId="{C2723E39-349C-4D82-9E37-4392779EE7F1}" srcOrd="2" destOrd="0" presId="urn:microsoft.com/office/officeart/2005/8/layout/lProcess2"/>
    <dgm:cxn modelId="{68BB28A6-897B-412D-838F-7DE9EAF69982}" type="presParOf" srcId="{C2723E39-349C-4D82-9E37-4392779EE7F1}" destId="{B981C8E4-758B-4031-B05A-874B8DCD90A2}" srcOrd="0" destOrd="0" presId="urn:microsoft.com/office/officeart/2005/8/layout/lProcess2"/>
    <dgm:cxn modelId="{7D7F4400-34DC-4505-8F8E-F449F84232F7}" type="presParOf" srcId="{B981C8E4-758B-4031-B05A-874B8DCD90A2}" destId="{9186C300-49A8-4E1B-B47F-D1D07D345AE8}" srcOrd="0" destOrd="0" presId="urn:microsoft.com/office/officeart/2005/8/layout/lProcess2"/>
    <dgm:cxn modelId="{3FDD55AB-A2F4-4432-AEF8-F9E592D05418}" type="presParOf" srcId="{B981C8E4-758B-4031-B05A-874B8DCD90A2}" destId="{C3DBE4F4-CA01-4F47-936D-73F1F5D8F43A}" srcOrd="1" destOrd="0" presId="urn:microsoft.com/office/officeart/2005/8/layout/lProcess2"/>
    <dgm:cxn modelId="{92AE94D6-AF74-46C3-A808-28932B6BD01E}" type="presParOf" srcId="{B981C8E4-758B-4031-B05A-874B8DCD90A2}" destId="{2E40F7ED-E6CD-4491-B62C-12C8AC94B309}" srcOrd="2" destOrd="0" presId="urn:microsoft.com/office/officeart/2005/8/layout/lProcess2"/>
    <dgm:cxn modelId="{2D0490CA-E0C3-4100-BFF9-A2D91EB9E1DA}" type="presParOf" srcId="{83707248-582B-414F-9377-6433D41B5BD8}" destId="{6DBB2985-4F32-4CE7-97CE-A685DAD62760}" srcOrd="3" destOrd="0" presId="urn:microsoft.com/office/officeart/2005/8/layout/lProcess2"/>
    <dgm:cxn modelId="{686EFC5A-DBF1-4EC8-B154-039C1CE3F9C4}" type="presParOf" srcId="{83707248-582B-414F-9377-6433D41B5BD8}" destId="{724EC72C-E005-4CD6-9BF6-DEAE698878D7}" srcOrd="4" destOrd="0" presId="urn:microsoft.com/office/officeart/2005/8/layout/lProcess2"/>
    <dgm:cxn modelId="{D4CA6EE0-E80C-4A85-9A1C-35F67B74FC2E}" type="presParOf" srcId="{724EC72C-E005-4CD6-9BF6-DEAE698878D7}" destId="{B441F276-7836-462E-841E-71AB4F10D4C9}" srcOrd="0" destOrd="0" presId="urn:microsoft.com/office/officeart/2005/8/layout/lProcess2"/>
    <dgm:cxn modelId="{4C782C24-49C0-4DF9-B57D-461897D16171}" type="presParOf" srcId="{724EC72C-E005-4CD6-9BF6-DEAE698878D7}" destId="{9594C944-10BE-432B-BFD4-9C1B87BFCEA8}" srcOrd="1" destOrd="0" presId="urn:microsoft.com/office/officeart/2005/8/layout/lProcess2"/>
    <dgm:cxn modelId="{8523F995-4306-493F-9908-FE4388326B44}" type="presParOf" srcId="{724EC72C-E005-4CD6-9BF6-DEAE698878D7}" destId="{E2B3B7D6-1833-4134-90D8-E7D1CB648A73}" srcOrd="2" destOrd="0" presId="urn:microsoft.com/office/officeart/2005/8/layout/lProcess2"/>
    <dgm:cxn modelId="{154151B4-5A0A-405E-98BD-456C9245CEE8}" type="presParOf" srcId="{E2B3B7D6-1833-4134-90D8-E7D1CB648A73}" destId="{DC25AD22-9FEC-4D89-8A47-E78680E983EA}" srcOrd="0" destOrd="0" presId="urn:microsoft.com/office/officeart/2005/8/layout/lProcess2"/>
    <dgm:cxn modelId="{3343F987-CABF-45C3-B06F-ED8F96A0C7A7}" type="presParOf" srcId="{DC25AD22-9FEC-4D89-8A47-E78680E983EA}" destId="{24AF7A6A-DB27-4C63-BB9C-30AF83E28585}" srcOrd="0" destOrd="0" presId="urn:microsoft.com/office/officeart/2005/8/layout/lProcess2"/>
    <dgm:cxn modelId="{CA3CCA9F-181E-4772-AFBE-B6CE9B62AF5C}" type="presParOf" srcId="{DC25AD22-9FEC-4D89-8A47-E78680E983EA}" destId="{4C508A0A-7739-4E2E-BD74-CC4430F6A147}" srcOrd="1" destOrd="0" presId="urn:microsoft.com/office/officeart/2005/8/layout/lProcess2"/>
    <dgm:cxn modelId="{EE73DEDD-D72D-4C52-B67C-775FC73559D3}" type="presParOf" srcId="{DC25AD22-9FEC-4D89-8A47-E78680E983EA}" destId="{70A047A4-6A40-4AD0-A205-93A19173C879}" srcOrd="2" destOrd="0" presId="urn:microsoft.com/office/officeart/2005/8/layout/l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6BE8D760-4BDE-465A-BA4A-2973C71469CA}" type="doc">
      <dgm:prSet loTypeId="urn:microsoft.com/office/officeart/2018/2/layout/IconVerticalSolidList" loCatId="icon" qsTypeId="urn:microsoft.com/office/officeart/2005/8/quickstyle/simple5" qsCatId="simple" csTypeId="urn:microsoft.com/office/officeart/2018/5/colors/Iconchunking_neutralicontext_colorful1" csCatId="colorful" phldr="1"/>
      <dgm:spPr/>
      <dgm:t>
        <a:bodyPr/>
        <a:lstStyle/>
        <a:p>
          <a:endParaRPr lang="en-US"/>
        </a:p>
      </dgm:t>
    </dgm:pt>
    <dgm:pt modelId="{3976703A-5DCB-49E6-9727-ED4CEFF521A7}">
      <dgm:prSet custT="1"/>
      <dgm:spPr/>
      <dgm:t>
        <a:bodyPr/>
        <a:lstStyle/>
        <a:p>
          <a:pPr algn="l">
            <a:lnSpc>
              <a:spcPct val="100000"/>
            </a:lnSpc>
          </a:pPr>
          <a:r>
            <a:rPr lang="en-US" sz="2400" dirty="0"/>
            <a:t>Changing how we partner and support </a:t>
          </a:r>
        </a:p>
      </dgm:t>
    </dgm:pt>
    <dgm:pt modelId="{54BF9764-F3DA-432B-9D4A-6863B5279FF4}" type="parTrans" cxnId="{68805E50-A891-4289-AA13-B7405700FD15}">
      <dgm:prSet/>
      <dgm:spPr/>
      <dgm:t>
        <a:bodyPr/>
        <a:lstStyle/>
        <a:p>
          <a:pPr algn="l"/>
          <a:endParaRPr lang="en-US" sz="2400"/>
        </a:p>
      </dgm:t>
    </dgm:pt>
    <dgm:pt modelId="{DDE6129B-3160-4A7B-9879-1C382BF5FD0B}" type="sibTrans" cxnId="{68805E50-A891-4289-AA13-B7405700FD15}">
      <dgm:prSet/>
      <dgm:spPr/>
      <dgm:t>
        <a:bodyPr/>
        <a:lstStyle/>
        <a:p>
          <a:pPr algn="l"/>
          <a:endParaRPr lang="en-US" sz="2400"/>
        </a:p>
      </dgm:t>
    </dgm:pt>
    <dgm:pt modelId="{6C7E9B5C-AAD0-4438-B1A1-17A29DD7A53B}">
      <dgm:prSet custT="1"/>
      <dgm:spPr/>
      <dgm:t>
        <a:bodyPr/>
        <a:lstStyle/>
        <a:p>
          <a:pPr algn="l">
            <a:lnSpc>
              <a:spcPct val="100000"/>
            </a:lnSpc>
          </a:pPr>
          <a:endParaRPr lang="en-US" sz="2400" dirty="0"/>
        </a:p>
      </dgm:t>
    </dgm:pt>
    <dgm:pt modelId="{1D1233CF-2117-42E8-A3BD-E16CDBEDAAC4}" type="parTrans" cxnId="{FFB90D6E-E92F-402A-8C76-5BD9FE0461AD}">
      <dgm:prSet/>
      <dgm:spPr/>
      <dgm:t>
        <a:bodyPr/>
        <a:lstStyle/>
        <a:p>
          <a:pPr algn="l"/>
          <a:endParaRPr lang="en-US" sz="2400"/>
        </a:p>
      </dgm:t>
    </dgm:pt>
    <dgm:pt modelId="{0277B2AE-91F8-4160-9D49-B0D5B5AE4F45}" type="sibTrans" cxnId="{FFB90D6E-E92F-402A-8C76-5BD9FE0461AD}">
      <dgm:prSet/>
      <dgm:spPr/>
      <dgm:t>
        <a:bodyPr/>
        <a:lstStyle/>
        <a:p>
          <a:pPr algn="l"/>
          <a:endParaRPr lang="en-US" sz="2400"/>
        </a:p>
      </dgm:t>
    </dgm:pt>
    <dgm:pt modelId="{7F729909-8FAD-4ED0-BE93-18A4236C73B7}">
      <dgm:prSet custT="1"/>
      <dgm:spPr/>
      <dgm:t>
        <a:bodyPr/>
        <a:lstStyle/>
        <a:p>
          <a:pPr algn="l">
            <a:lnSpc>
              <a:spcPct val="100000"/>
            </a:lnSpc>
          </a:pPr>
          <a:endParaRPr lang="en-US" sz="2400" dirty="0"/>
        </a:p>
      </dgm:t>
    </dgm:pt>
    <dgm:pt modelId="{D20C1177-7CB0-4178-A5C5-7A3E2914DF7A}" type="parTrans" cxnId="{1F4184D5-779C-4EB1-BF07-4576EF6EFA7D}">
      <dgm:prSet/>
      <dgm:spPr/>
      <dgm:t>
        <a:bodyPr/>
        <a:lstStyle/>
        <a:p>
          <a:pPr algn="l"/>
          <a:endParaRPr lang="en-US" sz="2400"/>
        </a:p>
      </dgm:t>
    </dgm:pt>
    <dgm:pt modelId="{DB65BF87-4202-4B1A-AC27-CF2D82BBE5D3}" type="sibTrans" cxnId="{1F4184D5-779C-4EB1-BF07-4576EF6EFA7D}">
      <dgm:prSet/>
      <dgm:spPr/>
      <dgm:t>
        <a:bodyPr/>
        <a:lstStyle/>
        <a:p>
          <a:pPr algn="l"/>
          <a:endParaRPr lang="en-US" sz="2400"/>
        </a:p>
      </dgm:t>
    </dgm:pt>
    <dgm:pt modelId="{F38F199C-FF8C-4DBA-8E54-647E7C899621}">
      <dgm:prSet custT="1"/>
      <dgm:spPr/>
      <dgm:t>
        <a:bodyPr/>
        <a:lstStyle/>
        <a:p>
          <a:pPr algn="l">
            <a:lnSpc>
              <a:spcPct val="100000"/>
            </a:lnSpc>
          </a:pPr>
          <a:endParaRPr lang="en-US" sz="2400" dirty="0"/>
        </a:p>
      </dgm:t>
    </dgm:pt>
    <dgm:pt modelId="{08EF6870-C966-49AB-B821-8F78BB533F9E}" type="parTrans" cxnId="{3A69DF9E-6B0B-43B1-9B36-0BA20E5B1608}">
      <dgm:prSet/>
      <dgm:spPr/>
      <dgm:t>
        <a:bodyPr/>
        <a:lstStyle/>
        <a:p>
          <a:pPr algn="l"/>
          <a:endParaRPr lang="en-US" sz="2400"/>
        </a:p>
      </dgm:t>
    </dgm:pt>
    <dgm:pt modelId="{AD6D1335-3C5E-4323-BBE2-9A67157732C5}" type="sibTrans" cxnId="{3A69DF9E-6B0B-43B1-9B36-0BA20E5B1608}">
      <dgm:prSet/>
      <dgm:spPr/>
      <dgm:t>
        <a:bodyPr/>
        <a:lstStyle/>
        <a:p>
          <a:pPr algn="l"/>
          <a:endParaRPr lang="en-US" sz="2400"/>
        </a:p>
      </dgm:t>
    </dgm:pt>
    <dgm:pt modelId="{2BE344E0-5714-4D79-BD51-74D15EAED352}">
      <dgm:prSet custT="1"/>
      <dgm:spPr/>
      <dgm:t>
        <a:bodyPr/>
        <a:lstStyle/>
        <a:p>
          <a:pPr algn="l">
            <a:lnSpc>
              <a:spcPct val="100000"/>
            </a:lnSpc>
          </a:pPr>
          <a:endParaRPr lang="en-US" sz="2400" dirty="0"/>
        </a:p>
      </dgm:t>
    </dgm:pt>
    <dgm:pt modelId="{95D881C9-ECB3-4C70-8A17-0212E67CCBFE}" type="parTrans" cxnId="{5BBD3CFD-D0EE-48F2-A26D-EC84C062E894}">
      <dgm:prSet/>
      <dgm:spPr/>
      <dgm:t>
        <a:bodyPr/>
        <a:lstStyle/>
        <a:p>
          <a:pPr algn="l"/>
          <a:endParaRPr lang="en-US" sz="2400"/>
        </a:p>
      </dgm:t>
    </dgm:pt>
    <dgm:pt modelId="{94ECDBAF-1278-4B18-9FD1-6C2553649F1F}" type="sibTrans" cxnId="{5BBD3CFD-D0EE-48F2-A26D-EC84C062E894}">
      <dgm:prSet/>
      <dgm:spPr/>
      <dgm:t>
        <a:bodyPr/>
        <a:lstStyle/>
        <a:p>
          <a:pPr algn="l"/>
          <a:endParaRPr lang="en-US" sz="2400"/>
        </a:p>
      </dgm:t>
    </dgm:pt>
    <dgm:pt modelId="{DA4E58C2-771C-4478-90A4-DE414E872EB9}">
      <dgm:prSet custT="1"/>
      <dgm:spPr/>
      <dgm:t>
        <a:bodyPr/>
        <a:lstStyle/>
        <a:p>
          <a:pPr algn="l">
            <a:lnSpc>
              <a:spcPct val="100000"/>
            </a:lnSpc>
          </a:pPr>
          <a:r>
            <a:rPr lang="en-US" sz="2400" dirty="0"/>
            <a:t>Examining funding access</a:t>
          </a:r>
        </a:p>
      </dgm:t>
    </dgm:pt>
    <dgm:pt modelId="{371D38FA-A0F7-4B7A-A114-6AD7F5A88FAC}" type="sibTrans" cxnId="{43EEA0E2-A4DD-4D54-933B-8FD142A1332A}">
      <dgm:prSet/>
      <dgm:spPr/>
      <dgm:t>
        <a:bodyPr/>
        <a:lstStyle/>
        <a:p>
          <a:pPr algn="l"/>
          <a:endParaRPr lang="en-US" sz="2400"/>
        </a:p>
      </dgm:t>
    </dgm:pt>
    <dgm:pt modelId="{7337F34F-FD0A-4112-A7D4-1FBF1045ADB5}" type="parTrans" cxnId="{43EEA0E2-A4DD-4D54-933B-8FD142A1332A}">
      <dgm:prSet/>
      <dgm:spPr/>
      <dgm:t>
        <a:bodyPr/>
        <a:lstStyle/>
        <a:p>
          <a:pPr algn="l"/>
          <a:endParaRPr lang="en-US" sz="2400"/>
        </a:p>
      </dgm:t>
    </dgm:pt>
    <dgm:pt modelId="{4D7B70EF-7CCC-4BAE-89C1-80BFE64E7E4C}">
      <dgm:prSet custT="1"/>
      <dgm:spPr/>
      <dgm:t>
        <a:bodyPr/>
        <a:lstStyle/>
        <a:p>
          <a:pPr algn="l">
            <a:lnSpc>
              <a:spcPct val="100000"/>
            </a:lnSpc>
          </a:pPr>
          <a:endParaRPr lang="en-US" sz="2400" dirty="0"/>
        </a:p>
      </dgm:t>
    </dgm:pt>
    <dgm:pt modelId="{93DC4F6A-34E1-42EB-A7CC-701094F469B5}" type="sibTrans" cxnId="{C489F0B0-DA47-4F0E-BB52-7B31505ADCB9}">
      <dgm:prSet/>
      <dgm:spPr/>
      <dgm:t>
        <a:bodyPr/>
        <a:lstStyle/>
        <a:p>
          <a:pPr algn="l"/>
          <a:endParaRPr lang="en-US" sz="2400"/>
        </a:p>
      </dgm:t>
    </dgm:pt>
    <dgm:pt modelId="{F055E397-6664-43E4-B587-D515E602ED45}" type="parTrans" cxnId="{C489F0B0-DA47-4F0E-BB52-7B31505ADCB9}">
      <dgm:prSet/>
      <dgm:spPr/>
      <dgm:t>
        <a:bodyPr/>
        <a:lstStyle/>
        <a:p>
          <a:pPr algn="l"/>
          <a:endParaRPr lang="en-US" sz="2400"/>
        </a:p>
      </dgm:t>
    </dgm:pt>
    <dgm:pt modelId="{61405795-A0F8-4972-92BA-945B3C7CB955}">
      <dgm:prSet custT="1"/>
      <dgm:spPr/>
      <dgm:t>
        <a:bodyPr/>
        <a:lstStyle/>
        <a:p>
          <a:pPr algn="l">
            <a:lnSpc>
              <a:spcPct val="100000"/>
            </a:lnSpc>
          </a:pPr>
          <a:r>
            <a:rPr lang="en-US" sz="2400" dirty="0"/>
            <a:t>Targeted funding based on community-level need</a:t>
          </a:r>
        </a:p>
      </dgm:t>
    </dgm:pt>
    <dgm:pt modelId="{53311966-F43F-4983-9121-B79DB21A8352}" type="sibTrans" cxnId="{8945853B-CB8C-4208-BE6C-B124A827958A}">
      <dgm:prSet/>
      <dgm:spPr/>
      <dgm:t>
        <a:bodyPr/>
        <a:lstStyle/>
        <a:p>
          <a:pPr algn="l"/>
          <a:endParaRPr lang="en-US" sz="2400"/>
        </a:p>
      </dgm:t>
    </dgm:pt>
    <dgm:pt modelId="{8EDC748D-0758-4B64-BB53-168C58677EAA}" type="parTrans" cxnId="{8945853B-CB8C-4208-BE6C-B124A827958A}">
      <dgm:prSet/>
      <dgm:spPr/>
      <dgm:t>
        <a:bodyPr/>
        <a:lstStyle/>
        <a:p>
          <a:pPr algn="l"/>
          <a:endParaRPr lang="en-US" sz="2400"/>
        </a:p>
      </dgm:t>
    </dgm:pt>
    <dgm:pt modelId="{EDAC884F-254F-4943-A5C4-596B1628CED7}">
      <dgm:prSet custT="1"/>
      <dgm:spPr/>
      <dgm:t>
        <a:bodyPr/>
        <a:lstStyle/>
        <a:p>
          <a:pPr algn="l">
            <a:lnSpc>
              <a:spcPct val="100000"/>
            </a:lnSpc>
          </a:pPr>
          <a:r>
            <a:rPr lang="en-US" sz="2400" dirty="0"/>
            <a:t>Centering the community voice</a:t>
          </a:r>
        </a:p>
      </dgm:t>
    </dgm:pt>
    <dgm:pt modelId="{C4A275FB-AE45-49AA-AB70-B95B29A1278C}" type="sibTrans" cxnId="{701CDEE3-4E48-49BE-A90F-0E70559C2DDE}">
      <dgm:prSet/>
      <dgm:spPr/>
      <dgm:t>
        <a:bodyPr/>
        <a:lstStyle/>
        <a:p>
          <a:pPr algn="l"/>
          <a:endParaRPr lang="en-US" sz="2400"/>
        </a:p>
      </dgm:t>
    </dgm:pt>
    <dgm:pt modelId="{8A18C1EA-D65E-43DE-B5F5-B85B63830B5C}" type="parTrans" cxnId="{701CDEE3-4E48-49BE-A90F-0E70559C2DDE}">
      <dgm:prSet/>
      <dgm:spPr/>
      <dgm:t>
        <a:bodyPr/>
        <a:lstStyle/>
        <a:p>
          <a:pPr algn="l"/>
          <a:endParaRPr lang="en-US" sz="2400"/>
        </a:p>
      </dgm:t>
    </dgm:pt>
    <dgm:pt modelId="{1304E408-F180-4A8D-9091-8E163C15C602}" type="pres">
      <dgm:prSet presAssocID="{6BE8D760-4BDE-465A-BA4A-2973C71469CA}" presName="root" presStyleCnt="0">
        <dgm:presLayoutVars>
          <dgm:dir/>
          <dgm:resizeHandles val="exact"/>
        </dgm:presLayoutVars>
      </dgm:prSet>
      <dgm:spPr/>
    </dgm:pt>
    <dgm:pt modelId="{4F155D8E-F10C-4702-92A9-FDB8479668B0}" type="pres">
      <dgm:prSet presAssocID="{3976703A-5DCB-49E6-9727-ED4CEFF521A7}" presName="compNode" presStyleCnt="0"/>
      <dgm:spPr/>
    </dgm:pt>
    <dgm:pt modelId="{6A0A839F-7CC5-4E4F-B49D-7AA9818606DD}" type="pres">
      <dgm:prSet presAssocID="{3976703A-5DCB-49E6-9727-ED4CEFF521A7}" presName="bgRect" presStyleLbl="bgShp" presStyleIdx="0" presStyleCnt="4"/>
      <dgm:spPr/>
    </dgm:pt>
    <dgm:pt modelId="{189C8B37-5495-4F1F-9F4B-BEE05226C562}" type="pres">
      <dgm:prSet presAssocID="{3976703A-5DCB-49E6-9727-ED4CEFF521A7}"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Users"/>
        </a:ext>
      </dgm:extLst>
    </dgm:pt>
    <dgm:pt modelId="{D3B98230-62D6-4E83-B384-F2034B3DEB16}" type="pres">
      <dgm:prSet presAssocID="{3976703A-5DCB-49E6-9727-ED4CEFF521A7}" presName="spaceRect" presStyleCnt="0"/>
      <dgm:spPr/>
    </dgm:pt>
    <dgm:pt modelId="{11F2E66C-CF51-47DA-B4E9-292449702585}" type="pres">
      <dgm:prSet presAssocID="{3976703A-5DCB-49E6-9727-ED4CEFF521A7}" presName="parTx" presStyleLbl="revTx" presStyleIdx="0" presStyleCnt="8" custScaleX="151460" custLinFactNeighborX="28996" custLinFactNeighborY="-1244">
        <dgm:presLayoutVars>
          <dgm:chMax val="0"/>
          <dgm:chPref val="0"/>
        </dgm:presLayoutVars>
      </dgm:prSet>
      <dgm:spPr/>
    </dgm:pt>
    <dgm:pt modelId="{A66C0C62-48EE-4A67-89B1-AF10D91B29B0}" type="pres">
      <dgm:prSet presAssocID="{3976703A-5DCB-49E6-9727-ED4CEFF521A7}" presName="desTx" presStyleLbl="revTx" presStyleIdx="1" presStyleCnt="8">
        <dgm:presLayoutVars/>
      </dgm:prSet>
      <dgm:spPr/>
    </dgm:pt>
    <dgm:pt modelId="{E8D8D4FC-41C5-4607-9005-3D07A1494BA5}" type="pres">
      <dgm:prSet presAssocID="{DDE6129B-3160-4A7B-9879-1C382BF5FD0B}" presName="sibTrans" presStyleCnt="0"/>
      <dgm:spPr/>
    </dgm:pt>
    <dgm:pt modelId="{8B5B3E87-E94F-4153-A0A0-00B217A3D40F}" type="pres">
      <dgm:prSet presAssocID="{EDAC884F-254F-4943-A5C4-596B1628CED7}" presName="compNode" presStyleCnt="0"/>
      <dgm:spPr/>
    </dgm:pt>
    <dgm:pt modelId="{010186B0-3917-4A04-81D9-46041781BC85}" type="pres">
      <dgm:prSet presAssocID="{EDAC884F-254F-4943-A5C4-596B1628CED7}" presName="bgRect" presStyleLbl="bgShp" presStyleIdx="1" presStyleCnt="4"/>
      <dgm:spPr/>
    </dgm:pt>
    <dgm:pt modelId="{183D007E-C723-4075-93FB-379ED347E2EE}" type="pres">
      <dgm:prSet presAssocID="{EDAC884F-254F-4943-A5C4-596B1628CED7}"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Meeting"/>
        </a:ext>
      </dgm:extLst>
    </dgm:pt>
    <dgm:pt modelId="{67A3E582-E70F-42C8-90C1-4303E43E4D21}" type="pres">
      <dgm:prSet presAssocID="{EDAC884F-254F-4943-A5C4-596B1628CED7}" presName="spaceRect" presStyleCnt="0"/>
      <dgm:spPr/>
    </dgm:pt>
    <dgm:pt modelId="{ECCE4F6C-371C-4AEF-811B-C5A23536FB73}" type="pres">
      <dgm:prSet presAssocID="{EDAC884F-254F-4943-A5C4-596B1628CED7}" presName="parTx" presStyleLbl="revTx" presStyleIdx="2" presStyleCnt="8" custScaleX="129250" custLinFactNeighborX="17891" custLinFactNeighborY="0">
        <dgm:presLayoutVars>
          <dgm:chMax val="0"/>
          <dgm:chPref val="0"/>
        </dgm:presLayoutVars>
      </dgm:prSet>
      <dgm:spPr/>
    </dgm:pt>
    <dgm:pt modelId="{86985FBB-D2C1-43C9-8E88-9D6B391C78E7}" type="pres">
      <dgm:prSet presAssocID="{EDAC884F-254F-4943-A5C4-596B1628CED7}" presName="desTx" presStyleLbl="revTx" presStyleIdx="3" presStyleCnt="8">
        <dgm:presLayoutVars/>
      </dgm:prSet>
      <dgm:spPr/>
    </dgm:pt>
    <dgm:pt modelId="{4F0EF0FA-7712-459F-958B-F571D967C32A}" type="pres">
      <dgm:prSet presAssocID="{C4A275FB-AE45-49AA-AB70-B95B29A1278C}" presName="sibTrans" presStyleCnt="0"/>
      <dgm:spPr/>
    </dgm:pt>
    <dgm:pt modelId="{92BFE9A1-9AF9-4DC6-B6E0-067FC4488A50}" type="pres">
      <dgm:prSet presAssocID="{61405795-A0F8-4972-92BA-945B3C7CB955}" presName="compNode" presStyleCnt="0"/>
      <dgm:spPr/>
    </dgm:pt>
    <dgm:pt modelId="{06893D57-1A99-4321-BCA8-D66137150797}" type="pres">
      <dgm:prSet presAssocID="{61405795-A0F8-4972-92BA-945B3C7CB955}" presName="bgRect" presStyleLbl="bgShp" presStyleIdx="2" presStyleCnt="4"/>
      <dgm:spPr/>
    </dgm:pt>
    <dgm:pt modelId="{1CE309EA-0FDE-4AB0-B6D9-5CD3642F789B}" type="pres">
      <dgm:prSet presAssocID="{61405795-A0F8-4972-92BA-945B3C7CB955}"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House"/>
        </a:ext>
      </dgm:extLst>
    </dgm:pt>
    <dgm:pt modelId="{093C2588-38D9-475A-AAD0-231E71D2E7A2}" type="pres">
      <dgm:prSet presAssocID="{61405795-A0F8-4972-92BA-945B3C7CB955}" presName="spaceRect" presStyleCnt="0"/>
      <dgm:spPr/>
    </dgm:pt>
    <dgm:pt modelId="{A0A77A24-FD0C-491A-985A-E187984CBB1F}" type="pres">
      <dgm:prSet presAssocID="{61405795-A0F8-4972-92BA-945B3C7CB955}" presName="parTx" presStyleLbl="revTx" presStyleIdx="4" presStyleCnt="8" custScaleX="142207" custLinFactNeighborX="24370" custLinFactNeighborY="1047">
        <dgm:presLayoutVars>
          <dgm:chMax val="0"/>
          <dgm:chPref val="0"/>
        </dgm:presLayoutVars>
      </dgm:prSet>
      <dgm:spPr/>
    </dgm:pt>
    <dgm:pt modelId="{A5EE2BDA-7CBE-4BF9-BE91-C1EAF5A99927}" type="pres">
      <dgm:prSet presAssocID="{61405795-A0F8-4972-92BA-945B3C7CB955}" presName="desTx" presStyleLbl="revTx" presStyleIdx="5" presStyleCnt="8">
        <dgm:presLayoutVars/>
      </dgm:prSet>
      <dgm:spPr/>
    </dgm:pt>
    <dgm:pt modelId="{97AC00FA-71D5-4C9A-854E-B1CA86DEA926}" type="pres">
      <dgm:prSet presAssocID="{53311966-F43F-4983-9121-B79DB21A8352}" presName="sibTrans" presStyleCnt="0"/>
      <dgm:spPr/>
    </dgm:pt>
    <dgm:pt modelId="{8B622418-BA66-4D20-B6F0-50005D048F3D}" type="pres">
      <dgm:prSet presAssocID="{DA4E58C2-771C-4478-90A4-DE414E872EB9}" presName="compNode" presStyleCnt="0"/>
      <dgm:spPr/>
    </dgm:pt>
    <dgm:pt modelId="{FE3529FD-492A-4813-9936-4AC133BB2C53}" type="pres">
      <dgm:prSet presAssocID="{DA4E58C2-771C-4478-90A4-DE414E872EB9}" presName="bgRect" presStyleLbl="bgShp" presStyleIdx="3" presStyleCnt="4"/>
      <dgm:spPr/>
    </dgm:pt>
    <dgm:pt modelId="{A7E75F84-7095-4EAD-A790-ABF6B6B90689}" type="pres">
      <dgm:prSet presAssocID="{DA4E58C2-771C-4478-90A4-DE414E872EB9}"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dgm:spPr>
      <dgm:extLst>
        <a:ext uri="{E40237B7-FDA0-4F09-8148-C483321AD2D9}">
          <dgm14:cNvPr xmlns:dgm14="http://schemas.microsoft.com/office/drawing/2010/diagram" id="0" name="" descr="Money"/>
        </a:ext>
      </dgm:extLst>
    </dgm:pt>
    <dgm:pt modelId="{D751315C-F361-449F-8FDD-DA705077A8D8}" type="pres">
      <dgm:prSet presAssocID="{DA4E58C2-771C-4478-90A4-DE414E872EB9}" presName="spaceRect" presStyleCnt="0"/>
      <dgm:spPr/>
    </dgm:pt>
    <dgm:pt modelId="{B10F74F8-D94D-4FCE-9157-F6CFEAF8440C}" type="pres">
      <dgm:prSet presAssocID="{DA4E58C2-771C-4478-90A4-DE414E872EB9}" presName="parTx" presStyleLbl="revTx" presStyleIdx="6" presStyleCnt="8" custScaleX="112367" custLinFactNeighborX="9450" custLinFactNeighborY="197">
        <dgm:presLayoutVars>
          <dgm:chMax val="0"/>
          <dgm:chPref val="0"/>
        </dgm:presLayoutVars>
      </dgm:prSet>
      <dgm:spPr/>
    </dgm:pt>
    <dgm:pt modelId="{C0E0D1E7-EC8F-4F96-A7E1-663C762107FD}" type="pres">
      <dgm:prSet presAssocID="{DA4E58C2-771C-4478-90A4-DE414E872EB9}" presName="desTx" presStyleLbl="revTx" presStyleIdx="7" presStyleCnt="8">
        <dgm:presLayoutVars/>
      </dgm:prSet>
      <dgm:spPr/>
    </dgm:pt>
  </dgm:ptLst>
  <dgm:cxnLst>
    <dgm:cxn modelId="{FBD1F52C-230E-4251-865A-F8CC48EE87F2}" type="presOf" srcId="{F38F199C-FF8C-4DBA-8E54-647E7C899621}" destId="{A5EE2BDA-7CBE-4BF9-BE91-C1EAF5A99927}" srcOrd="0" destOrd="0" presId="urn:microsoft.com/office/officeart/2018/2/layout/IconVerticalSolidList"/>
    <dgm:cxn modelId="{B5036A38-BC7F-4A3D-9B5F-65B32D09713E}" type="presOf" srcId="{7F729909-8FAD-4ED0-BE93-18A4236C73B7}" destId="{86985FBB-D2C1-43C9-8E88-9D6B391C78E7}" srcOrd="0" destOrd="0" presId="urn:microsoft.com/office/officeart/2018/2/layout/IconVerticalSolidList"/>
    <dgm:cxn modelId="{8945853B-CB8C-4208-BE6C-B124A827958A}" srcId="{6BE8D760-4BDE-465A-BA4A-2973C71469CA}" destId="{61405795-A0F8-4972-92BA-945B3C7CB955}" srcOrd="2" destOrd="0" parTransId="{8EDC748D-0758-4B64-BB53-168C58677EAA}" sibTransId="{53311966-F43F-4983-9121-B79DB21A8352}"/>
    <dgm:cxn modelId="{E1F5E840-2BCA-462B-BC29-D31064306DA5}" type="presOf" srcId="{EDAC884F-254F-4943-A5C4-596B1628CED7}" destId="{ECCE4F6C-371C-4AEF-811B-C5A23536FB73}" srcOrd="0" destOrd="0" presId="urn:microsoft.com/office/officeart/2018/2/layout/IconVerticalSolidList"/>
    <dgm:cxn modelId="{92491D65-A745-4644-84FB-B16D8F394602}" type="presOf" srcId="{3976703A-5DCB-49E6-9727-ED4CEFF521A7}" destId="{11F2E66C-CF51-47DA-B4E9-292449702585}" srcOrd="0" destOrd="0" presId="urn:microsoft.com/office/officeart/2018/2/layout/IconVerticalSolidList"/>
    <dgm:cxn modelId="{32D18446-1B89-4FFF-BA37-F4E55838BE8E}" type="presOf" srcId="{2BE344E0-5714-4D79-BD51-74D15EAED352}" destId="{C0E0D1E7-EC8F-4F96-A7E1-663C762107FD}" srcOrd="0" destOrd="0" presId="urn:microsoft.com/office/officeart/2018/2/layout/IconVerticalSolidList"/>
    <dgm:cxn modelId="{7C17336B-7E77-4B36-A8F0-0E6D0108D850}" type="presOf" srcId="{DA4E58C2-771C-4478-90A4-DE414E872EB9}" destId="{B10F74F8-D94D-4FCE-9157-F6CFEAF8440C}" srcOrd="0" destOrd="0" presId="urn:microsoft.com/office/officeart/2018/2/layout/IconVerticalSolidList"/>
    <dgm:cxn modelId="{FFB90D6E-E92F-402A-8C76-5BD9FE0461AD}" srcId="{3976703A-5DCB-49E6-9727-ED4CEFF521A7}" destId="{6C7E9B5C-AAD0-4438-B1A1-17A29DD7A53B}" srcOrd="0" destOrd="0" parTransId="{1D1233CF-2117-42E8-A3BD-E16CDBEDAAC4}" sibTransId="{0277B2AE-91F8-4160-9D49-B0D5B5AE4F45}"/>
    <dgm:cxn modelId="{68805E50-A891-4289-AA13-B7405700FD15}" srcId="{6BE8D760-4BDE-465A-BA4A-2973C71469CA}" destId="{3976703A-5DCB-49E6-9727-ED4CEFF521A7}" srcOrd="0" destOrd="0" parTransId="{54BF9764-F3DA-432B-9D4A-6863B5279FF4}" sibTransId="{DDE6129B-3160-4A7B-9879-1C382BF5FD0B}"/>
    <dgm:cxn modelId="{0AD6D153-EC8D-424D-AC83-7B48ADAD8C1F}" type="presOf" srcId="{6C7E9B5C-AAD0-4438-B1A1-17A29DD7A53B}" destId="{A66C0C62-48EE-4A67-89B1-AF10D91B29B0}" srcOrd="0" destOrd="0" presId="urn:microsoft.com/office/officeart/2018/2/layout/IconVerticalSolidList"/>
    <dgm:cxn modelId="{3A69DF9E-6B0B-43B1-9B36-0BA20E5B1608}" srcId="{61405795-A0F8-4972-92BA-945B3C7CB955}" destId="{F38F199C-FF8C-4DBA-8E54-647E7C899621}" srcOrd="0" destOrd="0" parTransId="{08EF6870-C966-49AB-B821-8F78BB533F9E}" sibTransId="{AD6D1335-3C5E-4323-BBE2-9A67157732C5}"/>
    <dgm:cxn modelId="{FC3571A3-370D-4991-8EF2-5C5C24998FBA}" type="presOf" srcId="{4D7B70EF-7CCC-4BAE-89C1-80BFE64E7E4C}" destId="{A5EE2BDA-7CBE-4BF9-BE91-C1EAF5A99927}" srcOrd="0" destOrd="1" presId="urn:microsoft.com/office/officeart/2018/2/layout/IconVerticalSolidList"/>
    <dgm:cxn modelId="{C489F0B0-DA47-4F0E-BB52-7B31505ADCB9}" srcId="{61405795-A0F8-4972-92BA-945B3C7CB955}" destId="{4D7B70EF-7CCC-4BAE-89C1-80BFE64E7E4C}" srcOrd="1" destOrd="0" parTransId="{F055E397-6664-43E4-B587-D515E602ED45}" sibTransId="{93DC4F6A-34E1-42EB-A7CC-701094F469B5}"/>
    <dgm:cxn modelId="{F53ADBB2-695B-4964-BBFB-6A9309138251}" type="presOf" srcId="{61405795-A0F8-4972-92BA-945B3C7CB955}" destId="{A0A77A24-FD0C-491A-985A-E187984CBB1F}" srcOrd="0" destOrd="0" presId="urn:microsoft.com/office/officeart/2018/2/layout/IconVerticalSolidList"/>
    <dgm:cxn modelId="{1F4184D5-779C-4EB1-BF07-4576EF6EFA7D}" srcId="{EDAC884F-254F-4943-A5C4-596B1628CED7}" destId="{7F729909-8FAD-4ED0-BE93-18A4236C73B7}" srcOrd="0" destOrd="0" parTransId="{D20C1177-7CB0-4178-A5C5-7A3E2914DF7A}" sibTransId="{DB65BF87-4202-4B1A-AC27-CF2D82BBE5D3}"/>
    <dgm:cxn modelId="{43EEA0E2-A4DD-4D54-933B-8FD142A1332A}" srcId="{6BE8D760-4BDE-465A-BA4A-2973C71469CA}" destId="{DA4E58C2-771C-4478-90A4-DE414E872EB9}" srcOrd="3" destOrd="0" parTransId="{7337F34F-FD0A-4112-A7D4-1FBF1045ADB5}" sibTransId="{371D38FA-A0F7-4B7A-A114-6AD7F5A88FAC}"/>
    <dgm:cxn modelId="{701CDEE3-4E48-49BE-A90F-0E70559C2DDE}" srcId="{6BE8D760-4BDE-465A-BA4A-2973C71469CA}" destId="{EDAC884F-254F-4943-A5C4-596B1628CED7}" srcOrd="1" destOrd="0" parTransId="{8A18C1EA-D65E-43DE-B5F5-B85B63830B5C}" sibTransId="{C4A275FB-AE45-49AA-AB70-B95B29A1278C}"/>
    <dgm:cxn modelId="{BA659DFB-978C-4CEB-8A7C-283FE7B05AAA}" type="presOf" srcId="{6BE8D760-4BDE-465A-BA4A-2973C71469CA}" destId="{1304E408-F180-4A8D-9091-8E163C15C602}" srcOrd="0" destOrd="0" presId="urn:microsoft.com/office/officeart/2018/2/layout/IconVerticalSolidList"/>
    <dgm:cxn modelId="{5BBD3CFD-D0EE-48F2-A26D-EC84C062E894}" srcId="{DA4E58C2-771C-4478-90A4-DE414E872EB9}" destId="{2BE344E0-5714-4D79-BD51-74D15EAED352}" srcOrd="0" destOrd="0" parTransId="{95D881C9-ECB3-4C70-8A17-0212E67CCBFE}" sibTransId="{94ECDBAF-1278-4B18-9FD1-6C2553649F1F}"/>
    <dgm:cxn modelId="{8DE8D4F2-73C6-4352-8DAA-1CD4F8E49338}" type="presParOf" srcId="{1304E408-F180-4A8D-9091-8E163C15C602}" destId="{4F155D8E-F10C-4702-92A9-FDB8479668B0}" srcOrd="0" destOrd="0" presId="urn:microsoft.com/office/officeart/2018/2/layout/IconVerticalSolidList"/>
    <dgm:cxn modelId="{E9E367E9-02AB-4EB6-B900-7F0CE0744493}" type="presParOf" srcId="{4F155D8E-F10C-4702-92A9-FDB8479668B0}" destId="{6A0A839F-7CC5-4E4F-B49D-7AA9818606DD}" srcOrd="0" destOrd="0" presId="urn:microsoft.com/office/officeart/2018/2/layout/IconVerticalSolidList"/>
    <dgm:cxn modelId="{8D3D8B6F-016C-4DF9-B3EC-69D96942E7C1}" type="presParOf" srcId="{4F155D8E-F10C-4702-92A9-FDB8479668B0}" destId="{189C8B37-5495-4F1F-9F4B-BEE05226C562}" srcOrd="1" destOrd="0" presId="urn:microsoft.com/office/officeart/2018/2/layout/IconVerticalSolidList"/>
    <dgm:cxn modelId="{48BCDA35-B22A-4D63-BA1D-9202EDC8FE9D}" type="presParOf" srcId="{4F155D8E-F10C-4702-92A9-FDB8479668B0}" destId="{D3B98230-62D6-4E83-B384-F2034B3DEB16}" srcOrd="2" destOrd="0" presId="urn:microsoft.com/office/officeart/2018/2/layout/IconVerticalSolidList"/>
    <dgm:cxn modelId="{D2955EA8-196C-46CC-B41F-FEB89325C76A}" type="presParOf" srcId="{4F155D8E-F10C-4702-92A9-FDB8479668B0}" destId="{11F2E66C-CF51-47DA-B4E9-292449702585}" srcOrd="3" destOrd="0" presId="urn:microsoft.com/office/officeart/2018/2/layout/IconVerticalSolidList"/>
    <dgm:cxn modelId="{CA1E8D87-3EE1-4B59-8D79-220A1B280013}" type="presParOf" srcId="{4F155D8E-F10C-4702-92A9-FDB8479668B0}" destId="{A66C0C62-48EE-4A67-89B1-AF10D91B29B0}" srcOrd="4" destOrd="0" presId="urn:microsoft.com/office/officeart/2018/2/layout/IconVerticalSolidList"/>
    <dgm:cxn modelId="{680E9B28-E9BD-4154-A2D6-E6C656647530}" type="presParOf" srcId="{1304E408-F180-4A8D-9091-8E163C15C602}" destId="{E8D8D4FC-41C5-4607-9005-3D07A1494BA5}" srcOrd="1" destOrd="0" presId="urn:microsoft.com/office/officeart/2018/2/layout/IconVerticalSolidList"/>
    <dgm:cxn modelId="{569437B9-9A22-49D9-A9DF-7AE333D3A0A5}" type="presParOf" srcId="{1304E408-F180-4A8D-9091-8E163C15C602}" destId="{8B5B3E87-E94F-4153-A0A0-00B217A3D40F}" srcOrd="2" destOrd="0" presId="urn:microsoft.com/office/officeart/2018/2/layout/IconVerticalSolidList"/>
    <dgm:cxn modelId="{06F5208B-643D-4DAA-BC47-51C00CE1C45C}" type="presParOf" srcId="{8B5B3E87-E94F-4153-A0A0-00B217A3D40F}" destId="{010186B0-3917-4A04-81D9-46041781BC85}" srcOrd="0" destOrd="0" presId="urn:microsoft.com/office/officeart/2018/2/layout/IconVerticalSolidList"/>
    <dgm:cxn modelId="{ADF158DF-9766-40F5-A0DB-A0ED3D897054}" type="presParOf" srcId="{8B5B3E87-E94F-4153-A0A0-00B217A3D40F}" destId="{183D007E-C723-4075-93FB-379ED347E2EE}" srcOrd="1" destOrd="0" presId="urn:microsoft.com/office/officeart/2018/2/layout/IconVerticalSolidList"/>
    <dgm:cxn modelId="{23C81F8E-6DC6-4829-BA5F-49A550FC543B}" type="presParOf" srcId="{8B5B3E87-E94F-4153-A0A0-00B217A3D40F}" destId="{67A3E582-E70F-42C8-90C1-4303E43E4D21}" srcOrd="2" destOrd="0" presId="urn:microsoft.com/office/officeart/2018/2/layout/IconVerticalSolidList"/>
    <dgm:cxn modelId="{A3D9D390-9A37-4982-BF29-EBFD4A72E69F}" type="presParOf" srcId="{8B5B3E87-E94F-4153-A0A0-00B217A3D40F}" destId="{ECCE4F6C-371C-4AEF-811B-C5A23536FB73}" srcOrd="3" destOrd="0" presId="urn:microsoft.com/office/officeart/2018/2/layout/IconVerticalSolidList"/>
    <dgm:cxn modelId="{F4990F65-1CA4-4360-8502-38917341D56E}" type="presParOf" srcId="{8B5B3E87-E94F-4153-A0A0-00B217A3D40F}" destId="{86985FBB-D2C1-43C9-8E88-9D6B391C78E7}" srcOrd="4" destOrd="0" presId="urn:microsoft.com/office/officeart/2018/2/layout/IconVerticalSolidList"/>
    <dgm:cxn modelId="{52DF7A71-BEDB-4BC5-A146-FC9E9D722361}" type="presParOf" srcId="{1304E408-F180-4A8D-9091-8E163C15C602}" destId="{4F0EF0FA-7712-459F-958B-F571D967C32A}" srcOrd="3" destOrd="0" presId="urn:microsoft.com/office/officeart/2018/2/layout/IconVerticalSolidList"/>
    <dgm:cxn modelId="{6E369666-5771-4B3B-AE8C-25E7236215BD}" type="presParOf" srcId="{1304E408-F180-4A8D-9091-8E163C15C602}" destId="{92BFE9A1-9AF9-4DC6-B6E0-067FC4488A50}" srcOrd="4" destOrd="0" presId="urn:microsoft.com/office/officeart/2018/2/layout/IconVerticalSolidList"/>
    <dgm:cxn modelId="{FE5F9DDC-0A0E-45C3-A9B7-B98310B2E977}" type="presParOf" srcId="{92BFE9A1-9AF9-4DC6-B6E0-067FC4488A50}" destId="{06893D57-1A99-4321-BCA8-D66137150797}" srcOrd="0" destOrd="0" presId="urn:microsoft.com/office/officeart/2018/2/layout/IconVerticalSolidList"/>
    <dgm:cxn modelId="{3A9E70B7-8E48-4B31-86D9-C49545FAD9BC}" type="presParOf" srcId="{92BFE9A1-9AF9-4DC6-B6E0-067FC4488A50}" destId="{1CE309EA-0FDE-4AB0-B6D9-5CD3642F789B}" srcOrd="1" destOrd="0" presId="urn:microsoft.com/office/officeart/2018/2/layout/IconVerticalSolidList"/>
    <dgm:cxn modelId="{D917719D-5AD3-4338-B6DE-068236CD35E6}" type="presParOf" srcId="{92BFE9A1-9AF9-4DC6-B6E0-067FC4488A50}" destId="{093C2588-38D9-475A-AAD0-231E71D2E7A2}" srcOrd="2" destOrd="0" presId="urn:microsoft.com/office/officeart/2018/2/layout/IconVerticalSolidList"/>
    <dgm:cxn modelId="{9C461628-D5A0-4E81-825C-850E316543E9}" type="presParOf" srcId="{92BFE9A1-9AF9-4DC6-B6E0-067FC4488A50}" destId="{A0A77A24-FD0C-491A-985A-E187984CBB1F}" srcOrd="3" destOrd="0" presId="urn:microsoft.com/office/officeart/2018/2/layout/IconVerticalSolidList"/>
    <dgm:cxn modelId="{59A64DC1-FC28-4767-8C77-DD859C4FF60B}" type="presParOf" srcId="{92BFE9A1-9AF9-4DC6-B6E0-067FC4488A50}" destId="{A5EE2BDA-7CBE-4BF9-BE91-C1EAF5A99927}" srcOrd="4" destOrd="0" presId="urn:microsoft.com/office/officeart/2018/2/layout/IconVerticalSolidList"/>
    <dgm:cxn modelId="{87F4C8BA-142C-4672-90D6-28E8273BD6F2}" type="presParOf" srcId="{1304E408-F180-4A8D-9091-8E163C15C602}" destId="{97AC00FA-71D5-4C9A-854E-B1CA86DEA926}" srcOrd="5" destOrd="0" presId="urn:microsoft.com/office/officeart/2018/2/layout/IconVerticalSolidList"/>
    <dgm:cxn modelId="{6518086B-3372-4CA1-8CDE-A061BC9F9F0A}" type="presParOf" srcId="{1304E408-F180-4A8D-9091-8E163C15C602}" destId="{8B622418-BA66-4D20-B6F0-50005D048F3D}" srcOrd="6" destOrd="0" presId="urn:microsoft.com/office/officeart/2018/2/layout/IconVerticalSolidList"/>
    <dgm:cxn modelId="{202D8ADC-FFC9-4038-962C-FB070620027E}" type="presParOf" srcId="{8B622418-BA66-4D20-B6F0-50005D048F3D}" destId="{FE3529FD-492A-4813-9936-4AC133BB2C53}" srcOrd="0" destOrd="0" presId="urn:microsoft.com/office/officeart/2018/2/layout/IconVerticalSolidList"/>
    <dgm:cxn modelId="{F77C5DCF-1E66-4678-BB11-815263CE88F2}" type="presParOf" srcId="{8B622418-BA66-4D20-B6F0-50005D048F3D}" destId="{A7E75F84-7095-4EAD-A790-ABF6B6B90689}" srcOrd="1" destOrd="0" presId="urn:microsoft.com/office/officeart/2018/2/layout/IconVerticalSolidList"/>
    <dgm:cxn modelId="{B554F36E-0CC3-4368-988A-B0FCB23DB416}" type="presParOf" srcId="{8B622418-BA66-4D20-B6F0-50005D048F3D}" destId="{D751315C-F361-449F-8FDD-DA705077A8D8}" srcOrd="2" destOrd="0" presId="urn:microsoft.com/office/officeart/2018/2/layout/IconVerticalSolidList"/>
    <dgm:cxn modelId="{21F8D4B9-D325-405C-BFF8-9A2814F0D7C2}" type="presParOf" srcId="{8B622418-BA66-4D20-B6F0-50005D048F3D}" destId="{B10F74F8-D94D-4FCE-9157-F6CFEAF8440C}" srcOrd="3" destOrd="0" presId="urn:microsoft.com/office/officeart/2018/2/layout/IconVerticalSolidList"/>
    <dgm:cxn modelId="{D273E867-40A3-440C-ACBF-517E38A7B000}" type="presParOf" srcId="{8B622418-BA66-4D20-B6F0-50005D048F3D}" destId="{C0E0D1E7-EC8F-4F96-A7E1-663C762107FD}" srcOrd="4"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86E340FE-41C9-4652-BA6E-1FF69F5FA756}" type="doc">
      <dgm:prSet loTypeId="urn:microsoft.com/office/officeart/2005/8/layout/venn2" loCatId="relationship" qsTypeId="urn:microsoft.com/office/officeart/2005/8/quickstyle/simple5" qsCatId="simple" csTypeId="urn:microsoft.com/office/officeart/2005/8/colors/colorful5" csCatId="colorful" phldr="1"/>
      <dgm:spPr/>
    </dgm:pt>
    <dgm:pt modelId="{67A4B8AB-FFE6-4386-8DEC-3C92BE674B38}">
      <dgm:prSet phldrT="[Text]" custT="1"/>
      <dgm:spPr/>
      <dgm:t>
        <a:bodyPr/>
        <a:lstStyle/>
        <a:p>
          <a:r>
            <a:rPr lang="en-US" sz="2000" dirty="0"/>
            <a:t>State</a:t>
          </a:r>
        </a:p>
      </dgm:t>
    </dgm:pt>
    <dgm:pt modelId="{49485A10-8EAA-458E-BF2D-D822B8844B79}" type="parTrans" cxnId="{074AAEF9-B856-4F5A-9B15-521ADD448134}">
      <dgm:prSet/>
      <dgm:spPr/>
      <dgm:t>
        <a:bodyPr/>
        <a:lstStyle/>
        <a:p>
          <a:endParaRPr lang="en-US" sz="1800"/>
        </a:p>
      </dgm:t>
    </dgm:pt>
    <dgm:pt modelId="{214C1D5D-974A-4E8F-BC3A-4607C6BF3295}" type="sibTrans" cxnId="{074AAEF9-B856-4F5A-9B15-521ADD448134}">
      <dgm:prSet/>
      <dgm:spPr/>
      <dgm:t>
        <a:bodyPr/>
        <a:lstStyle/>
        <a:p>
          <a:endParaRPr lang="en-US" sz="1800"/>
        </a:p>
      </dgm:t>
    </dgm:pt>
    <dgm:pt modelId="{20101EE5-6CA9-49A5-8597-64C9E267BFFB}">
      <dgm:prSet phldrT="[Text]" custT="1"/>
      <dgm:spPr/>
      <dgm:t>
        <a:bodyPr/>
        <a:lstStyle/>
        <a:p>
          <a:r>
            <a:rPr lang="en-US" sz="2000" dirty="0"/>
            <a:t>Region</a:t>
          </a:r>
        </a:p>
      </dgm:t>
    </dgm:pt>
    <dgm:pt modelId="{0D076D41-AE57-4BB7-B89F-49CDCEE82C20}" type="parTrans" cxnId="{358AA313-F32D-4F75-A202-56F45B289824}">
      <dgm:prSet/>
      <dgm:spPr/>
      <dgm:t>
        <a:bodyPr/>
        <a:lstStyle/>
        <a:p>
          <a:endParaRPr lang="en-US" sz="1800"/>
        </a:p>
      </dgm:t>
    </dgm:pt>
    <dgm:pt modelId="{8DB0E67D-2F71-4C79-B3DF-8F1E8F96797C}" type="sibTrans" cxnId="{358AA313-F32D-4F75-A202-56F45B289824}">
      <dgm:prSet/>
      <dgm:spPr/>
      <dgm:t>
        <a:bodyPr/>
        <a:lstStyle/>
        <a:p>
          <a:endParaRPr lang="en-US" sz="1800"/>
        </a:p>
      </dgm:t>
    </dgm:pt>
    <dgm:pt modelId="{B592AEBC-05AB-4A04-B912-E6B0EC5BEB05}">
      <dgm:prSet phldrT="[Text]" custT="1"/>
      <dgm:spPr/>
      <dgm:t>
        <a:bodyPr/>
        <a:lstStyle/>
        <a:p>
          <a:r>
            <a:rPr lang="en-US" sz="2000" dirty="0"/>
            <a:t>Individual</a:t>
          </a:r>
        </a:p>
      </dgm:t>
    </dgm:pt>
    <dgm:pt modelId="{5381200F-64E2-4173-AD17-2E969703C296}" type="parTrans" cxnId="{704E7BD2-C0A5-4E75-9F8B-2F91D05A12E7}">
      <dgm:prSet/>
      <dgm:spPr/>
      <dgm:t>
        <a:bodyPr/>
        <a:lstStyle/>
        <a:p>
          <a:endParaRPr lang="en-US" sz="1800"/>
        </a:p>
      </dgm:t>
    </dgm:pt>
    <dgm:pt modelId="{E3F7ED5B-9FEE-4763-8FC0-01D245EAB8A8}" type="sibTrans" cxnId="{704E7BD2-C0A5-4E75-9F8B-2F91D05A12E7}">
      <dgm:prSet/>
      <dgm:spPr/>
      <dgm:t>
        <a:bodyPr/>
        <a:lstStyle/>
        <a:p>
          <a:endParaRPr lang="en-US" sz="1800"/>
        </a:p>
      </dgm:t>
    </dgm:pt>
    <dgm:pt modelId="{4C678CF4-1CD4-411A-B698-6DDC03E6D4FB}">
      <dgm:prSet phldrT="[Text]" custT="1"/>
      <dgm:spPr/>
      <dgm:t>
        <a:bodyPr/>
        <a:lstStyle/>
        <a:p>
          <a:r>
            <a:rPr lang="en-US" sz="2000" dirty="0"/>
            <a:t>Community</a:t>
          </a:r>
        </a:p>
      </dgm:t>
    </dgm:pt>
    <dgm:pt modelId="{FD033A6D-B358-4B05-9AC6-A619FE45834B}" type="parTrans" cxnId="{C71D7F86-5A67-4897-8175-2D6E93E37B74}">
      <dgm:prSet/>
      <dgm:spPr/>
      <dgm:t>
        <a:bodyPr/>
        <a:lstStyle/>
        <a:p>
          <a:endParaRPr lang="en-US" sz="1800"/>
        </a:p>
      </dgm:t>
    </dgm:pt>
    <dgm:pt modelId="{7906C790-D315-4107-AAE8-F653EC0D0F73}" type="sibTrans" cxnId="{C71D7F86-5A67-4897-8175-2D6E93E37B74}">
      <dgm:prSet/>
      <dgm:spPr/>
      <dgm:t>
        <a:bodyPr/>
        <a:lstStyle/>
        <a:p>
          <a:endParaRPr lang="en-US" sz="1800"/>
        </a:p>
      </dgm:t>
    </dgm:pt>
    <dgm:pt modelId="{D666CBCC-0D3D-431E-B824-3A684C7F7751}">
      <dgm:prSet phldrT="[Text]" custT="1"/>
      <dgm:spPr/>
      <dgm:t>
        <a:bodyPr/>
        <a:lstStyle/>
        <a:p>
          <a:r>
            <a:rPr lang="en-US" sz="2000" dirty="0"/>
            <a:t>Family</a:t>
          </a:r>
        </a:p>
      </dgm:t>
    </dgm:pt>
    <dgm:pt modelId="{19D06CC2-40A3-4BC6-B744-96A5D53F6921}" type="parTrans" cxnId="{6403ED18-3175-4AD6-AF09-29C19CEEB549}">
      <dgm:prSet/>
      <dgm:spPr/>
    </dgm:pt>
    <dgm:pt modelId="{AA199A75-25DE-4377-BCFA-ECB085766E9A}" type="sibTrans" cxnId="{6403ED18-3175-4AD6-AF09-29C19CEEB549}">
      <dgm:prSet/>
      <dgm:spPr/>
    </dgm:pt>
    <dgm:pt modelId="{D9BA3806-5A16-4886-A451-F7D2FA8309C0}" type="pres">
      <dgm:prSet presAssocID="{86E340FE-41C9-4652-BA6E-1FF69F5FA756}" presName="Name0" presStyleCnt="0">
        <dgm:presLayoutVars>
          <dgm:chMax val="7"/>
          <dgm:resizeHandles val="exact"/>
        </dgm:presLayoutVars>
      </dgm:prSet>
      <dgm:spPr/>
    </dgm:pt>
    <dgm:pt modelId="{71C61D31-1C2E-4A0E-AB42-544A90712371}" type="pres">
      <dgm:prSet presAssocID="{86E340FE-41C9-4652-BA6E-1FF69F5FA756}" presName="comp1" presStyleCnt="0"/>
      <dgm:spPr/>
    </dgm:pt>
    <dgm:pt modelId="{45E3341C-39B9-465E-BFE5-D428053B6245}" type="pres">
      <dgm:prSet presAssocID="{86E340FE-41C9-4652-BA6E-1FF69F5FA756}" presName="circle1" presStyleLbl="node1" presStyleIdx="0" presStyleCnt="5"/>
      <dgm:spPr/>
    </dgm:pt>
    <dgm:pt modelId="{6A02C9D2-35D6-4BF6-A770-1053F522DE72}" type="pres">
      <dgm:prSet presAssocID="{86E340FE-41C9-4652-BA6E-1FF69F5FA756}" presName="c1text" presStyleLbl="node1" presStyleIdx="0" presStyleCnt="5">
        <dgm:presLayoutVars>
          <dgm:bulletEnabled val="1"/>
        </dgm:presLayoutVars>
      </dgm:prSet>
      <dgm:spPr/>
    </dgm:pt>
    <dgm:pt modelId="{05C9CFC8-93F2-42A0-A0AA-ACDC0029F762}" type="pres">
      <dgm:prSet presAssocID="{86E340FE-41C9-4652-BA6E-1FF69F5FA756}" presName="comp2" presStyleCnt="0"/>
      <dgm:spPr/>
    </dgm:pt>
    <dgm:pt modelId="{C0102120-15EC-4CB6-BD1F-A2BB55DC6D86}" type="pres">
      <dgm:prSet presAssocID="{86E340FE-41C9-4652-BA6E-1FF69F5FA756}" presName="circle2" presStyleLbl="node1" presStyleIdx="1" presStyleCnt="5"/>
      <dgm:spPr/>
    </dgm:pt>
    <dgm:pt modelId="{EFD32DDE-284C-4255-BB2E-0ED197E91FD4}" type="pres">
      <dgm:prSet presAssocID="{86E340FE-41C9-4652-BA6E-1FF69F5FA756}" presName="c2text" presStyleLbl="node1" presStyleIdx="1" presStyleCnt="5">
        <dgm:presLayoutVars>
          <dgm:bulletEnabled val="1"/>
        </dgm:presLayoutVars>
      </dgm:prSet>
      <dgm:spPr/>
    </dgm:pt>
    <dgm:pt modelId="{2E13F3D2-B29C-40F6-A244-7306AE9BB1E9}" type="pres">
      <dgm:prSet presAssocID="{86E340FE-41C9-4652-BA6E-1FF69F5FA756}" presName="comp3" presStyleCnt="0"/>
      <dgm:spPr/>
    </dgm:pt>
    <dgm:pt modelId="{0BD4A2BC-1279-4F7B-B727-73C93BBF4F24}" type="pres">
      <dgm:prSet presAssocID="{86E340FE-41C9-4652-BA6E-1FF69F5FA756}" presName="circle3" presStyleLbl="node1" presStyleIdx="2" presStyleCnt="5"/>
      <dgm:spPr/>
    </dgm:pt>
    <dgm:pt modelId="{779C0EBB-1C6D-4918-B940-59D6909A2A37}" type="pres">
      <dgm:prSet presAssocID="{86E340FE-41C9-4652-BA6E-1FF69F5FA756}" presName="c3text" presStyleLbl="node1" presStyleIdx="2" presStyleCnt="5">
        <dgm:presLayoutVars>
          <dgm:bulletEnabled val="1"/>
        </dgm:presLayoutVars>
      </dgm:prSet>
      <dgm:spPr/>
    </dgm:pt>
    <dgm:pt modelId="{783FA68B-F3E6-4E4F-872F-13AA595A1BCB}" type="pres">
      <dgm:prSet presAssocID="{86E340FE-41C9-4652-BA6E-1FF69F5FA756}" presName="comp4" presStyleCnt="0"/>
      <dgm:spPr/>
    </dgm:pt>
    <dgm:pt modelId="{D0945490-110C-4907-90BB-17034B6E1DFA}" type="pres">
      <dgm:prSet presAssocID="{86E340FE-41C9-4652-BA6E-1FF69F5FA756}" presName="circle4" presStyleLbl="node1" presStyleIdx="3" presStyleCnt="5"/>
      <dgm:spPr/>
    </dgm:pt>
    <dgm:pt modelId="{246C4881-BF65-4FBB-AA29-588A3854D3B4}" type="pres">
      <dgm:prSet presAssocID="{86E340FE-41C9-4652-BA6E-1FF69F5FA756}" presName="c4text" presStyleLbl="node1" presStyleIdx="3" presStyleCnt="5">
        <dgm:presLayoutVars>
          <dgm:bulletEnabled val="1"/>
        </dgm:presLayoutVars>
      </dgm:prSet>
      <dgm:spPr/>
    </dgm:pt>
    <dgm:pt modelId="{AA5CC0E7-5225-484C-97FF-23329E574F12}" type="pres">
      <dgm:prSet presAssocID="{86E340FE-41C9-4652-BA6E-1FF69F5FA756}" presName="comp5" presStyleCnt="0"/>
      <dgm:spPr/>
    </dgm:pt>
    <dgm:pt modelId="{E6453B57-C9B6-4E01-9B67-0E2825E30BBA}" type="pres">
      <dgm:prSet presAssocID="{86E340FE-41C9-4652-BA6E-1FF69F5FA756}" presName="circle5" presStyleLbl="node1" presStyleIdx="4" presStyleCnt="5"/>
      <dgm:spPr/>
    </dgm:pt>
    <dgm:pt modelId="{024552BE-7989-43C6-9EF4-C7EA8E081AAB}" type="pres">
      <dgm:prSet presAssocID="{86E340FE-41C9-4652-BA6E-1FF69F5FA756}" presName="c5text" presStyleLbl="node1" presStyleIdx="4" presStyleCnt="5">
        <dgm:presLayoutVars>
          <dgm:bulletEnabled val="1"/>
        </dgm:presLayoutVars>
      </dgm:prSet>
      <dgm:spPr/>
    </dgm:pt>
  </dgm:ptLst>
  <dgm:cxnLst>
    <dgm:cxn modelId="{358AA313-F32D-4F75-A202-56F45B289824}" srcId="{86E340FE-41C9-4652-BA6E-1FF69F5FA756}" destId="{20101EE5-6CA9-49A5-8597-64C9E267BFFB}" srcOrd="1" destOrd="0" parTransId="{0D076D41-AE57-4BB7-B89F-49CDCEE82C20}" sibTransId="{8DB0E67D-2F71-4C79-B3DF-8F1E8F96797C}"/>
    <dgm:cxn modelId="{6403ED18-3175-4AD6-AF09-29C19CEEB549}" srcId="{86E340FE-41C9-4652-BA6E-1FF69F5FA756}" destId="{D666CBCC-0D3D-431E-B824-3A684C7F7751}" srcOrd="3" destOrd="0" parTransId="{19D06CC2-40A3-4BC6-B744-96A5D53F6921}" sibTransId="{AA199A75-25DE-4377-BCFA-ECB085766E9A}"/>
    <dgm:cxn modelId="{951A0C3B-920A-4021-8CDD-5450D2D4F420}" type="presOf" srcId="{D666CBCC-0D3D-431E-B824-3A684C7F7751}" destId="{246C4881-BF65-4FBB-AA29-588A3854D3B4}" srcOrd="1" destOrd="0" presId="urn:microsoft.com/office/officeart/2005/8/layout/venn2"/>
    <dgm:cxn modelId="{287C4E62-67FB-4822-A9F7-F73C32075BD8}" type="presOf" srcId="{86E340FE-41C9-4652-BA6E-1FF69F5FA756}" destId="{D9BA3806-5A16-4886-A451-F7D2FA8309C0}" srcOrd="0" destOrd="0" presId="urn:microsoft.com/office/officeart/2005/8/layout/venn2"/>
    <dgm:cxn modelId="{BBDE8655-8563-4A83-BE3F-5543AC5CE6AD}" type="presOf" srcId="{4C678CF4-1CD4-411A-B698-6DDC03E6D4FB}" destId="{779C0EBB-1C6D-4918-B940-59D6909A2A37}" srcOrd="1" destOrd="0" presId="urn:microsoft.com/office/officeart/2005/8/layout/venn2"/>
    <dgm:cxn modelId="{7A720582-BB85-47E3-BFA1-CC48C64B1062}" type="presOf" srcId="{67A4B8AB-FFE6-4386-8DEC-3C92BE674B38}" destId="{6A02C9D2-35D6-4BF6-A770-1053F522DE72}" srcOrd="1" destOrd="0" presId="urn:microsoft.com/office/officeart/2005/8/layout/venn2"/>
    <dgm:cxn modelId="{C71D7F86-5A67-4897-8175-2D6E93E37B74}" srcId="{86E340FE-41C9-4652-BA6E-1FF69F5FA756}" destId="{4C678CF4-1CD4-411A-B698-6DDC03E6D4FB}" srcOrd="2" destOrd="0" parTransId="{FD033A6D-B358-4B05-9AC6-A619FE45834B}" sibTransId="{7906C790-D315-4107-AAE8-F653EC0D0F73}"/>
    <dgm:cxn modelId="{F96B1F8B-7757-43F1-BEEC-77E4EDCA8A50}" type="presOf" srcId="{67A4B8AB-FFE6-4386-8DEC-3C92BE674B38}" destId="{45E3341C-39B9-465E-BFE5-D428053B6245}" srcOrd="0" destOrd="0" presId="urn:microsoft.com/office/officeart/2005/8/layout/venn2"/>
    <dgm:cxn modelId="{D40D62B5-EA50-4740-B105-7C737F4C2010}" type="presOf" srcId="{D666CBCC-0D3D-431E-B824-3A684C7F7751}" destId="{D0945490-110C-4907-90BB-17034B6E1DFA}" srcOrd="0" destOrd="0" presId="urn:microsoft.com/office/officeart/2005/8/layout/venn2"/>
    <dgm:cxn modelId="{704E7BD2-C0A5-4E75-9F8B-2F91D05A12E7}" srcId="{86E340FE-41C9-4652-BA6E-1FF69F5FA756}" destId="{B592AEBC-05AB-4A04-B912-E6B0EC5BEB05}" srcOrd="4" destOrd="0" parTransId="{5381200F-64E2-4173-AD17-2E969703C296}" sibTransId="{E3F7ED5B-9FEE-4763-8FC0-01D245EAB8A8}"/>
    <dgm:cxn modelId="{4E9F09D3-2F92-420F-B4F7-FC08E835BFAA}" type="presOf" srcId="{B592AEBC-05AB-4A04-B912-E6B0EC5BEB05}" destId="{024552BE-7989-43C6-9EF4-C7EA8E081AAB}" srcOrd="1" destOrd="0" presId="urn:microsoft.com/office/officeart/2005/8/layout/venn2"/>
    <dgm:cxn modelId="{B5EF65DA-A601-45E6-9CAA-CB55D8F1682B}" type="presOf" srcId="{20101EE5-6CA9-49A5-8597-64C9E267BFFB}" destId="{EFD32DDE-284C-4255-BB2E-0ED197E91FD4}" srcOrd="1" destOrd="0" presId="urn:microsoft.com/office/officeart/2005/8/layout/venn2"/>
    <dgm:cxn modelId="{10420BE5-7E85-4268-A28C-E3BFDCEE8EDC}" type="presOf" srcId="{B592AEBC-05AB-4A04-B912-E6B0EC5BEB05}" destId="{E6453B57-C9B6-4E01-9B67-0E2825E30BBA}" srcOrd="0" destOrd="0" presId="urn:microsoft.com/office/officeart/2005/8/layout/venn2"/>
    <dgm:cxn modelId="{94E256E7-B7B6-4AD0-AB53-A74C5455DBC1}" type="presOf" srcId="{20101EE5-6CA9-49A5-8597-64C9E267BFFB}" destId="{C0102120-15EC-4CB6-BD1F-A2BB55DC6D86}" srcOrd="0" destOrd="0" presId="urn:microsoft.com/office/officeart/2005/8/layout/venn2"/>
    <dgm:cxn modelId="{10D60DEE-ACE3-412D-83CE-E6480726001C}" type="presOf" srcId="{4C678CF4-1CD4-411A-B698-6DDC03E6D4FB}" destId="{0BD4A2BC-1279-4F7B-B727-73C93BBF4F24}" srcOrd="0" destOrd="0" presId="urn:microsoft.com/office/officeart/2005/8/layout/venn2"/>
    <dgm:cxn modelId="{074AAEF9-B856-4F5A-9B15-521ADD448134}" srcId="{86E340FE-41C9-4652-BA6E-1FF69F5FA756}" destId="{67A4B8AB-FFE6-4386-8DEC-3C92BE674B38}" srcOrd="0" destOrd="0" parTransId="{49485A10-8EAA-458E-BF2D-D822B8844B79}" sibTransId="{214C1D5D-974A-4E8F-BC3A-4607C6BF3295}"/>
    <dgm:cxn modelId="{A55C94CE-999C-4187-BAA3-5DE6868DA900}" type="presParOf" srcId="{D9BA3806-5A16-4886-A451-F7D2FA8309C0}" destId="{71C61D31-1C2E-4A0E-AB42-544A90712371}" srcOrd="0" destOrd="0" presId="urn:microsoft.com/office/officeart/2005/8/layout/venn2"/>
    <dgm:cxn modelId="{26DEACB0-052A-4CCA-B1F3-E6D219FEF8B5}" type="presParOf" srcId="{71C61D31-1C2E-4A0E-AB42-544A90712371}" destId="{45E3341C-39B9-465E-BFE5-D428053B6245}" srcOrd="0" destOrd="0" presId="urn:microsoft.com/office/officeart/2005/8/layout/venn2"/>
    <dgm:cxn modelId="{9AE8CFC4-BEDE-4539-B8D6-8A994BC0827C}" type="presParOf" srcId="{71C61D31-1C2E-4A0E-AB42-544A90712371}" destId="{6A02C9D2-35D6-4BF6-A770-1053F522DE72}" srcOrd="1" destOrd="0" presId="urn:microsoft.com/office/officeart/2005/8/layout/venn2"/>
    <dgm:cxn modelId="{443D3CCA-C092-45DD-BE6B-04EF56A89D06}" type="presParOf" srcId="{D9BA3806-5A16-4886-A451-F7D2FA8309C0}" destId="{05C9CFC8-93F2-42A0-A0AA-ACDC0029F762}" srcOrd="1" destOrd="0" presId="urn:microsoft.com/office/officeart/2005/8/layout/venn2"/>
    <dgm:cxn modelId="{F5476A89-3486-4114-BDE2-54816D53A4A8}" type="presParOf" srcId="{05C9CFC8-93F2-42A0-A0AA-ACDC0029F762}" destId="{C0102120-15EC-4CB6-BD1F-A2BB55DC6D86}" srcOrd="0" destOrd="0" presId="urn:microsoft.com/office/officeart/2005/8/layout/venn2"/>
    <dgm:cxn modelId="{61FD264B-E825-46B1-A955-77FB0D6E9367}" type="presParOf" srcId="{05C9CFC8-93F2-42A0-A0AA-ACDC0029F762}" destId="{EFD32DDE-284C-4255-BB2E-0ED197E91FD4}" srcOrd="1" destOrd="0" presId="urn:microsoft.com/office/officeart/2005/8/layout/venn2"/>
    <dgm:cxn modelId="{D67A6265-5946-404C-A25F-2F6E9CC560E8}" type="presParOf" srcId="{D9BA3806-5A16-4886-A451-F7D2FA8309C0}" destId="{2E13F3D2-B29C-40F6-A244-7306AE9BB1E9}" srcOrd="2" destOrd="0" presId="urn:microsoft.com/office/officeart/2005/8/layout/venn2"/>
    <dgm:cxn modelId="{95CE8CD4-499B-419B-B724-7E10EC9F6FA5}" type="presParOf" srcId="{2E13F3D2-B29C-40F6-A244-7306AE9BB1E9}" destId="{0BD4A2BC-1279-4F7B-B727-73C93BBF4F24}" srcOrd="0" destOrd="0" presId="urn:microsoft.com/office/officeart/2005/8/layout/venn2"/>
    <dgm:cxn modelId="{64F598C3-A5CA-4080-BA01-FC2B1F5D4CBA}" type="presParOf" srcId="{2E13F3D2-B29C-40F6-A244-7306AE9BB1E9}" destId="{779C0EBB-1C6D-4918-B940-59D6909A2A37}" srcOrd="1" destOrd="0" presId="urn:microsoft.com/office/officeart/2005/8/layout/venn2"/>
    <dgm:cxn modelId="{3C517DFD-2567-4E99-A516-D5D00A90DC4C}" type="presParOf" srcId="{D9BA3806-5A16-4886-A451-F7D2FA8309C0}" destId="{783FA68B-F3E6-4E4F-872F-13AA595A1BCB}" srcOrd="3" destOrd="0" presId="urn:microsoft.com/office/officeart/2005/8/layout/venn2"/>
    <dgm:cxn modelId="{E15292E9-87A8-40A1-8287-6820BF332D30}" type="presParOf" srcId="{783FA68B-F3E6-4E4F-872F-13AA595A1BCB}" destId="{D0945490-110C-4907-90BB-17034B6E1DFA}" srcOrd="0" destOrd="0" presId="urn:microsoft.com/office/officeart/2005/8/layout/venn2"/>
    <dgm:cxn modelId="{32E90FC4-04AF-42AE-A83A-95ABEB180118}" type="presParOf" srcId="{783FA68B-F3E6-4E4F-872F-13AA595A1BCB}" destId="{246C4881-BF65-4FBB-AA29-588A3854D3B4}" srcOrd="1" destOrd="0" presId="urn:microsoft.com/office/officeart/2005/8/layout/venn2"/>
    <dgm:cxn modelId="{5DD1B2E7-9074-4D48-9FFB-8FFE0A894389}" type="presParOf" srcId="{D9BA3806-5A16-4886-A451-F7D2FA8309C0}" destId="{AA5CC0E7-5225-484C-97FF-23329E574F12}" srcOrd="4" destOrd="0" presId="urn:microsoft.com/office/officeart/2005/8/layout/venn2"/>
    <dgm:cxn modelId="{AF5538E0-C566-49F4-9D45-AD14E3A8CF2C}" type="presParOf" srcId="{AA5CC0E7-5225-484C-97FF-23329E574F12}" destId="{E6453B57-C9B6-4E01-9B67-0E2825E30BBA}" srcOrd="0" destOrd="0" presId="urn:microsoft.com/office/officeart/2005/8/layout/venn2"/>
    <dgm:cxn modelId="{4EBD50CA-3AAC-45FF-9D94-7031C43057DA}" type="presParOf" srcId="{AA5CC0E7-5225-484C-97FF-23329E574F12}" destId="{024552BE-7989-43C6-9EF4-C7EA8E081AAB}" srcOrd="1" destOrd="0" presId="urn:microsoft.com/office/officeart/2005/8/layout/venn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32A62BC7-6EA9-43ED-B007-ADE431A64FEB}" type="doc">
      <dgm:prSet loTypeId="urn:microsoft.com/office/officeart/2018/2/layout/IconLabelList" loCatId="icon" qsTypeId="urn:microsoft.com/office/officeart/2005/8/quickstyle/simple1" qsCatId="simple" csTypeId="urn:microsoft.com/office/officeart/2018/5/colors/Iconchunking_neutralbg_colorful5" csCatId="colorful" phldr="1"/>
      <dgm:spPr/>
      <dgm:t>
        <a:bodyPr/>
        <a:lstStyle/>
        <a:p>
          <a:endParaRPr lang="en-US"/>
        </a:p>
      </dgm:t>
    </dgm:pt>
    <dgm:pt modelId="{2052CB14-1E31-4821-A3EE-FC99DA740DA0}">
      <dgm:prSet phldrT="[Text]"/>
      <dgm:spPr/>
      <dgm:t>
        <a:bodyPr/>
        <a:lstStyle/>
        <a:p>
          <a:pPr>
            <a:lnSpc>
              <a:spcPct val="100000"/>
            </a:lnSpc>
          </a:pPr>
          <a:r>
            <a:rPr lang="en-US"/>
            <a:t>Listen</a:t>
          </a:r>
          <a:endParaRPr lang="en-US" dirty="0"/>
        </a:p>
      </dgm:t>
    </dgm:pt>
    <dgm:pt modelId="{5D831CE8-0648-4D7E-8F33-AE759E2CE8A5}" type="parTrans" cxnId="{CB86A26C-0BB1-455A-943B-71BB2D4AE412}">
      <dgm:prSet/>
      <dgm:spPr/>
      <dgm:t>
        <a:bodyPr/>
        <a:lstStyle/>
        <a:p>
          <a:endParaRPr lang="en-US"/>
        </a:p>
      </dgm:t>
    </dgm:pt>
    <dgm:pt modelId="{7C02ABC9-6793-493A-AFB9-FF6C5214C618}" type="sibTrans" cxnId="{CB86A26C-0BB1-455A-943B-71BB2D4AE412}">
      <dgm:prSet/>
      <dgm:spPr/>
      <dgm:t>
        <a:bodyPr/>
        <a:lstStyle/>
        <a:p>
          <a:endParaRPr lang="en-US"/>
        </a:p>
      </dgm:t>
    </dgm:pt>
    <dgm:pt modelId="{FD819500-3F59-475C-BD5D-B20C88C25989}">
      <dgm:prSet phldrT="[Text]" phldr="1"/>
      <dgm:spPr/>
      <dgm:t>
        <a:bodyPr/>
        <a:lstStyle/>
        <a:p>
          <a:endParaRPr lang="en-US" dirty="0"/>
        </a:p>
      </dgm:t>
    </dgm:pt>
    <dgm:pt modelId="{316A4DDA-49BA-4912-9349-9232C4359060}" type="parTrans" cxnId="{84239737-150D-4830-A408-CFE2CEEDEE9F}">
      <dgm:prSet/>
      <dgm:spPr/>
      <dgm:t>
        <a:bodyPr/>
        <a:lstStyle/>
        <a:p>
          <a:endParaRPr lang="en-US"/>
        </a:p>
      </dgm:t>
    </dgm:pt>
    <dgm:pt modelId="{4172E682-40FE-4A6C-B284-37C4F481572C}" type="sibTrans" cxnId="{84239737-150D-4830-A408-CFE2CEEDEE9F}">
      <dgm:prSet/>
      <dgm:spPr/>
      <dgm:t>
        <a:bodyPr/>
        <a:lstStyle/>
        <a:p>
          <a:endParaRPr lang="en-US"/>
        </a:p>
      </dgm:t>
    </dgm:pt>
    <dgm:pt modelId="{230154A9-8BC1-4E89-B9C5-3186D73115C9}">
      <dgm:prSet phldrT="[Text]" phldr="1"/>
      <dgm:spPr/>
      <dgm:t>
        <a:bodyPr/>
        <a:lstStyle/>
        <a:p>
          <a:endParaRPr lang="en-US" dirty="0"/>
        </a:p>
      </dgm:t>
    </dgm:pt>
    <dgm:pt modelId="{C12AEF51-E800-4F84-8565-3219FA1DF425}" type="parTrans" cxnId="{8A617023-53B8-40D4-A0EE-26EA36F9783B}">
      <dgm:prSet/>
      <dgm:spPr/>
      <dgm:t>
        <a:bodyPr/>
        <a:lstStyle/>
        <a:p>
          <a:endParaRPr lang="en-US"/>
        </a:p>
      </dgm:t>
    </dgm:pt>
    <dgm:pt modelId="{7F796341-7202-4CDD-BFFA-E246F6FEBFBA}" type="sibTrans" cxnId="{8A617023-53B8-40D4-A0EE-26EA36F9783B}">
      <dgm:prSet/>
      <dgm:spPr/>
      <dgm:t>
        <a:bodyPr/>
        <a:lstStyle/>
        <a:p>
          <a:endParaRPr lang="en-US"/>
        </a:p>
      </dgm:t>
    </dgm:pt>
    <dgm:pt modelId="{EA0FA2D8-8288-4DB1-A0AE-F3DE5748A7D4}">
      <dgm:prSet phldrT="[Text]"/>
      <dgm:spPr/>
      <dgm:t>
        <a:bodyPr/>
        <a:lstStyle/>
        <a:p>
          <a:pPr>
            <a:lnSpc>
              <a:spcPct val="100000"/>
            </a:lnSpc>
          </a:pPr>
          <a:r>
            <a:rPr lang="en-US"/>
            <a:t>Go</a:t>
          </a:r>
          <a:endParaRPr lang="en-US" dirty="0"/>
        </a:p>
      </dgm:t>
    </dgm:pt>
    <dgm:pt modelId="{091C4ABF-AD65-471E-9B1B-17B63DBCE693}" type="parTrans" cxnId="{14015B2F-C962-4284-8724-88D0CE1DA9CB}">
      <dgm:prSet/>
      <dgm:spPr/>
      <dgm:t>
        <a:bodyPr/>
        <a:lstStyle/>
        <a:p>
          <a:endParaRPr lang="en-US"/>
        </a:p>
      </dgm:t>
    </dgm:pt>
    <dgm:pt modelId="{EAC762C7-576D-44EC-B691-54E8297A2151}" type="sibTrans" cxnId="{14015B2F-C962-4284-8724-88D0CE1DA9CB}">
      <dgm:prSet/>
      <dgm:spPr/>
      <dgm:t>
        <a:bodyPr/>
        <a:lstStyle/>
        <a:p>
          <a:endParaRPr lang="en-US"/>
        </a:p>
      </dgm:t>
    </dgm:pt>
    <dgm:pt modelId="{B507E364-4254-4EC4-9E5D-4EAF21CDF311}">
      <dgm:prSet phldrT="[Text]" phldr="1"/>
      <dgm:spPr/>
      <dgm:t>
        <a:bodyPr/>
        <a:lstStyle/>
        <a:p>
          <a:endParaRPr lang="en-US" dirty="0"/>
        </a:p>
      </dgm:t>
    </dgm:pt>
    <dgm:pt modelId="{18967F56-D725-474E-80E5-F1EED7F11982}" type="parTrans" cxnId="{B6F16169-FEE0-4D73-9511-ADD6BFBE82CA}">
      <dgm:prSet/>
      <dgm:spPr/>
      <dgm:t>
        <a:bodyPr/>
        <a:lstStyle/>
        <a:p>
          <a:endParaRPr lang="en-US"/>
        </a:p>
      </dgm:t>
    </dgm:pt>
    <dgm:pt modelId="{9C544CD2-2644-488F-9728-54001A246929}" type="sibTrans" cxnId="{B6F16169-FEE0-4D73-9511-ADD6BFBE82CA}">
      <dgm:prSet/>
      <dgm:spPr/>
      <dgm:t>
        <a:bodyPr/>
        <a:lstStyle/>
        <a:p>
          <a:endParaRPr lang="en-US"/>
        </a:p>
      </dgm:t>
    </dgm:pt>
    <dgm:pt modelId="{E96732DB-9B2E-4E3E-A5E3-87264CDF2C3B}">
      <dgm:prSet phldrT="[Text]" phldr="1"/>
      <dgm:spPr/>
      <dgm:t>
        <a:bodyPr/>
        <a:lstStyle/>
        <a:p>
          <a:endParaRPr lang="en-US" dirty="0"/>
        </a:p>
      </dgm:t>
    </dgm:pt>
    <dgm:pt modelId="{23AD44F2-748C-4C06-A681-6D3AA5B5306A}" type="parTrans" cxnId="{6AB63716-74A5-42C6-954A-5839D6613358}">
      <dgm:prSet/>
      <dgm:spPr/>
      <dgm:t>
        <a:bodyPr/>
        <a:lstStyle/>
        <a:p>
          <a:endParaRPr lang="en-US"/>
        </a:p>
      </dgm:t>
    </dgm:pt>
    <dgm:pt modelId="{C0F3F7E4-FA12-4828-83A9-C473C4627D5F}" type="sibTrans" cxnId="{6AB63716-74A5-42C6-954A-5839D6613358}">
      <dgm:prSet/>
      <dgm:spPr/>
      <dgm:t>
        <a:bodyPr/>
        <a:lstStyle/>
        <a:p>
          <a:endParaRPr lang="en-US"/>
        </a:p>
      </dgm:t>
    </dgm:pt>
    <dgm:pt modelId="{0842D59B-9C01-40AF-A7B2-C451FFAD663C}">
      <dgm:prSet phldrT="[Text]"/>
      <dgm:spPr/>
      <dgm:t>
        <a:bodyPr/>
        <a:lstStyle/>
        <a:p>
          <a:pPr>
            <a:lnSpc>
              <a:spcPct val="100000"/>
            </a:lnSpc>
          </a:pPr>
          <a:r>
            <a:rPr lang="en-US" dirty="0"/>
            <a:t>Grow</a:t>
          </a:r>
        </a:p>
      </dgm:t>
    </dgm:pt>
    <dgm:pt modelId="{42294455-2A12-4815-AAC9-A756EE002329}" type="parTrans" cxnId="{47732A4A-2053-4A10-B086-E176DCB77B8C}">
      <dgm:prSet/>
      <dgm:spPr/>
      <dgm:t>
        <a:bodyPr/>
        <a:lstStyle/>
        <a:p>
          <a:endParaRPr lang="en-US"/>
        </a:p>
      </dgm:t>
    </dgm:pt>
    <dgm:pt modelId="{9E478853-6093-4623-99AF-74CB150657FE}" type="sibTrans" cxnId="{47732A4A-2053-4A10-B086-E176DCB77B8C}">
      <dgm:prSet/>
      <dgm:spPr/>
      <dgm:t>
        <a:bodyPr/>
        <a:lstStyle/>
        <a:p>
          <a:endParaRPr lang="en-US"/>
        </a:p>
      </dgm:t>
    </dgm:pt>
    <dgm:pt modelId="{409780D7-3AA9-426A-9B20-76DA01D70C67}" type="pres">
      <dgm:prSet presAssocID="{32A62BC7-6EA9-43ED-B007-ADE431A64FEB}" presName="root" presStyleCnt="0">
        <dgm:presLayoutVars>
          <dgm:dir/>
          <dgm:resizeHandles val="exact"/>
        </dgm:presLayoutVars>
      </dgm:prSet>
      <dgm:spPr/>
    </dgm:pt>
    <dgm:pt modelId="{888AA1B2-0E0B-459B-8956-890D4E068095}" type="pres">
      <dgm:prSet presAssocID="{2052CB14-1E31-4821-A3EE-FC99DA740DA0}" presName="compNode" presStyleCnt="0"/>
      <dgm:spPr/>
    </dgm:pt>
    <dgm:pt modelId="{BCBC34BC-AE3E-485A-B96F-6A2A8EA81374}" type="pres">
      <dgm:prSet presAssocID="{2052CB14-1E31-4821-A3EE-FC99DA740DA0}"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Headphones"/>
        </a:ext>
      </dgm:extLst>
    </dgm:pt>
    <dgm:pt modelId="{142D163F-0E0E-42FA-B69A-76065FAA7EE3}" type="pres">
      <dgm:prSet presAssocID="{2052CB14-1E31-4821-A3EE-FC99DA740DA0}" presName="spaceRect" presStyleCnt="0"/>
      <dgm:spPr/>
    </dgm:pt>
    <dgm:pt modelId="{EBE7E3C2-B960-4E1B-AE82-5208B485C588}" type="pres">
      <dgm:prSet presAssocID="{2052CB14-1E31-4821-A3EE-FC99DA740DA0}" presName="textRect" presStyleLbl="revTx" presStyleIdx="0" presStyleCnt="3">
        <dgm:presLayoutVars>
          <dgm:chMax val="1"/>
          <dgm:chPref val="1"/>
        </dgm:presLayoutVars>
      </dgm:prSet>
      <dgm:spPr/>
    </dgm:pt>
    <dgm:pt modelId="{E6A8E32F-1CC7-4985-BA4E-DA47ABAAB396}" type="pres">
      <dgm:prSet presAssocID="{7C02ABC9-6793-493A-AFB9-FF6C5214C618}" presName="sibTrans" presStyleCnt="0"/>
      <dgm:spPr/>
    </dgm:pt>
    <dgm:pt modelId="{2752CC9B-DF40-4961-910A-92E98496C651}" type="pres">
      <dgm:prSet presAssocID="{EA0FA2D8-8288-4DB1-A0AE-F3DE5748A7D4}" presName="compNode" presStyleCnt="0"/>
      <dgm:spPr/>
    </dgm:pt>
    <dgm:pt modelId="{3BB09C75-3D95-4D45-8BC4-6781566DA460}" type="pres">
      <dgm:prSet presAssocID="{EA0FA2D8-8288-4DB1-A0AE-F3DE5748A7D4}"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Traffic Light"/>
        </a:ext>
      </dgm:extLst>
    </dgm:pt>
    <dgm:pt modelId="{B199C8F1-9A1F-4050-AB07-C69F1A4A66AE}" type="pres">
      <dgm:prSet presAssocID="{EA0FA2D8-8288-4DB1-A0AE-F3DE5748A7D4}" presName="spaceRect" presStyleCnt="0"/>
      <dgm:spPr/>
    </dgm:pt>
    <dgm:pt modelId="{4406CF19-FA43-4C7A-9157-3FCCB55D830E}" type="pres">
      <dgm:prSet presAssocID="{EA0FA2D8-8288-4DB1-A0AE-F3DE5748A7D4}" presName="textRect" presStyleLbl="revTx" presStyleIdx="1" presStyleCnt="3">
        <dgm:presLayoutVars>
          <dgm:chMax val="1"/>
          <dgm:chPref val="1"/>
        </dgm:presLayoutVars>
      </dgm:prSet>
      <dgm:spPr/>
    </dgm:pt>
    <dgm:pt modelId="{C8C70652-2053-4DBB-9A60-656F845FB3E1}" type="pres">
      <dgm:prSet presAssocID="{EAC762C7-576D-44EC-B691-54E8297A2151}" presName="sibTrans" presStyleCnt="0"/>
      <dgm:spPr/>
    </dgm:pt>
    <dgm:pt modelId="{41F4375C-ECFB-4E82-927C-49E6B4354527}" type="pres">
      <dgm:prSet presAssocID="{0842D59B-9C01-40AF-A7B2-C451FFAD663C}" presName="compNode" presStyleCnt="0"/>
      <dgm:spPr/>
    </dgm:pt>
    <dgm:pt modelId="{1E07FC5A-ADE4-44A3-A5B1-BDB1EFABCE7A}" type="pres">
      <dgm:prSet presAssocID="{0842D59B-9C01-40AF-A7B2-C451FFAD663C}"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Flower"/>
        </a:ext>
      </dgm:extLst>
    </dgm:pt>
    <dgm:pt modelId="{AA978568-288B-4B08-8354-C9E554D6EB15}" type="pres">
      <dgm:prSet presAssocID="{0842D59B-9C01-40AF-A7B2-C451FFAD663C}" presName="spaceRect" presStyleCnt="0"/>
      <dgm:spPr/>
    </dgm:pt>
    <dgm:pt modelId="{279F6702-3452-4785-BD20-6295128761DB}" type="pres">
      <dgm:prSet presAssocID="{0842D59B-9C01-40AF-A7B2-C451FFAD663C}" presName="textRect" presStyleLbl="revTx" presStyleIdx="2" presStyleCnt="3">
        <dgm:presLayoutVars>
          <dgm:chMax val="1"/>
          <dgm:chPref val="1"/>
        </dgm:presLayoutVars>
      </dgm:prSet>
      <dgm:spPr/>
    </dgm:pt>
  </dgm:ptLst>
  <dgm:cxnLst>
    <dgm:cxn modelId="{9C32D000-2CD7-48D9-87FA-36EC0199CD9D}" type="presOf" srcId="{32A62BC7-6EA9-43ED-B007-ADE431A64FEB}" destId="{409780D7-3AA9-426A-9B20-76DA01D70C67}" srcOrd="0" destOrd="0" presId="urn:microsoft.com/office/officeart/2018/2/layout/IconLabelList"/>
    <dgm:cxn modelId="{4D19E50B-D767-404D-BAAC-4D803E65CDCC}" type="presOf" srcId="{EA0FA2D8-8288-4DB1-A0AE-F3DE5748A7D4}" destId="{4406CF19-FA43-4C7A-9157-3FCCB55D830E}" srcOrd="0" destOrd="0" presId="urn:microsoft.com/office/officeart/2018/2/layout/IconLabelList"/>
    <dgm:cxn modelId="{6AB63716-74A5-42C6-954A-5839D6613358}" srcId="{EA0FA2D8-8288-4DB1-A0AE-F3DE5748A7D4}" destId="{E96732DB-9B2E-4E3E-A5E3-87264CDF2C3B}" srcOrd="1" destOrd="0" parTransId="{23AD44F2-748C-4C06-A681-6D3AA5B5306A}" sibTransId="{C0F3F7E4-FA12-4828-83A9-C473C4627D5F}"/>
    <dgm:cxn modelId="{1A883718-BC39-4351-B6B8-0DFE2111FB05}" type="presOf" srcId="{2052CB14-1E31-4821-A3EE-FC99DA740DA0}" destId="{EBE7E3C2-B960-4E1B-AE82-5208B485C588}" srcOrd="0" destOrd="0" presId="urn:microsoft.com/office/officeart/2018/2/layout/IconLabelList"/>
    <dgm:cxn modelId="{8A617023-53B8-40D4-A0EE-26EA36F9783B}" srcId="{2052CB14-1E31-4821-A3EE-FC99DA740DA0}" destId="{230154A9-8BC1-4E89-B9C5-3186D73115C9}" srcOrd="1" destOrd="0" parTransId="{C12AEF51-E800-4F84-8565-3219FA1DF425}" sibTransId="{7F796341-7202-4CDD-BFFA-E246F6FEBFBA}"/>
    <dgm:cxn modelId="{14015B2F-C962-4284-8724-88D0CE1DA9CB}" srcId="{32A62BC7-6EA9-43ED-B007-ADE431A64FEB}" destId="{EA0FA2D8-8288-4DB1-A0AE-F3DE5748A7D4}" srcOrd="1" destOrd="0" parTransId="{091C4ABF-AD65-471E-9B1B-17B63DBCE693}" sibTransId="{EAC762C7-576D-44EC-B691-54E8297A2151}"/>
    <dgm:cxn modelId="{84239737-150D-4830-A408-CFE2CEEDEE9F}" srcId="{2052CB14-1E31-4821-A3EE-FC99DA740DA0}" destId="{FD819500-3F59-475C-BD5D-B20C88C25989}" srcOrd="0" destOrd="0" parTransId="{316A4DDA-49BA-4912-9349-9232C4359060}" sibTransId="{4172E682-40FE-4A6C-B284-37C4F481572C}"/>
    <dgm:cxn modelId="{B6F16169-FEE0-4D73-9511-ADD6BFBE82CA}" srcId="{EA0FA2D8-8288-4DB1-A0AE-F3DE5748A7D4}" destId="{B507E364-4254-4EC4-9E5D-4EAF21CDF311}" srcOrd="0" destOrd="0" parTransId="{18967F56-D725-474E-80E5-F1EED7F11982}" sibTransId="{9C544CD2-2644-488F-9728-54001A246929}"/>
    <dgm:cxn modelId="{47732A4A-2053-4A10-B086-E176DCB77B8C}" srcId="{32A62BC7-6EA9-43ED-B007-ADE431A64FEB}" destId="{0842D59B-9C01-40AF-A7B2-C451FFAD663C}" srcOrd="2" destOrd="0" parTransId="{42294455-2A12-4815-AAC9-A756EE002329}" sibTransId="{9E478853-6093-4623-99AF-74CB150657FE}"/>
    <dgm:cxn modelId="{CB86A26C-0BB1-455A-943B-71BB2D4AE412}" srcId="{32A62BC7-6EA9-43ED-B007-ADE431A64FEB}" destId="{2052CB14-1E31-4821-A3EE-FC99DA740DA0}" srcOrd="0" destOrd="0" parTransId="{5D831CE8-0648-4D7E-8F33-AE759E2CE8A5}" sibTransId="{7C02ABC9-6793-493A-AFB9-FF6C5214C618}"/>
    <dgm:cxn modelId="{57A88982-BB51-4AB0-8A0C-324FC687DDF7}" type="presOf" srcId="{0842D59B-9C01-40AF-A7B2-C451FFAD663C}" destId="{279F6702-3452-4785-BD20-6295128761DB}" srcOrd="0" destOrd="0" presId="urn:microsoft.com/office/officeart/2018/2/layout/IconLabelList"/>
    <dgm:cxn modelId="{9D643226-FE85-43AA-B3B1-77AC59FD7C02}" type="presParOf" srcId="{409780D7-3AA9-426A-9B20-76DA01D70C67}" destId="{888AA1B2-0E0B-459B-8956-890D4E068095}" srcOrd="0" destOrd="0" presId="urn:microsoft.com/office/officeart/2018/2/layout/IconLabelList"/>
    <dgm:cxn modelId="{67EFD30B-6488-4C4A-868E-E67D75EEC17D}" type="presParOf" srcId="{888AA1B2-0E0B-459B-8956-890D4E068095}" destId="{BCBC34BC-AE3E-485A-B96F-6A2A8EA81374}" srcOrd="0" destOrd="0" presId="urn:microsoft.com/office/officeart/2018/2/layout/IconLabelList"/>
    <dgm:cxn modelId="{DFA77036-0A88-4D1B-803C-C90D93E6F12E}" type="presParOf" srcId="{888AA1B2-0E0B-459B-8956-890D4E068095}" destId="{142D163F-0E0E-42FA-B69A-76065FAA7EE3}" srcOrd="1" destOrd="0" presId="urn:microsoft.com/office/officeart/2018/2/layout/IconLabelList"/>
    <dgm:cxn modelId="{22AC729B-B0F5-4543-B3A6-BDCA60617BC1}" type="presParOf" srcId="{888AA1B2-0E0B-459B-8956-890D4E068095}" destId="{EBE7E3C2-B960-4E1B-AE82-5208B485C588}" srcOrd="2" destOrd="0" presId="urn:microsoft.com/office/officeart/2018/2/layout/IconLabelList"/>
    <dgm:cxn modelId="{8DE64209-2075-4764-A4EF-81DE196AB035}" type="presParOf" srcId="{409780D7-3AA9-426A-9B20-76DA01D70C67}" destId="{E6A8E32F-1CC7-4985-BA4E-DA47ABAAB396}" srcOrd="1" destOrd="0" presId="urn:microsoft.com/office/officeart/2018/2/layout/IconLabelList"/>
    <dgm:cxn modelId="{B41BA914-3DC9-435F-A4FD-23E87FCC372E}" type="presParOf" srcId="{409780D7-3AA9-426A-9B20-76DA01D70C67}" destId="{2752CC9B-DF40-4961-910A-92E98496C651}" srcOrd="2" destOrd="0" presId="urn:microsoft.com/office/officeart/2018/2/layout/IconLabelList"/>
    <dgm:cxn modelId="{5369991A-0F9F-4911-8439-E34F6F9536B6}" type="presParOf" srcId="{2752CC9B-DF40-4961-910A-92E98496C651}" destId="{3BB09C75-3D95-4D45-8BC4-6781566DA460}" srcOrd="0" destOrd="0" presId="urn:microsoft.com/office/officeart/2018/2/layout/IconLabelList"/>
    <dgm:cxn modelId="{28923E10-30A3-49FF-8977-C0A74636102F}" type="presParOf" srcId="{2752CC9B-DF40-4961-910A-92E98496C651}" destId="{B199C8F1-9A1F-4050-AB07-C69F1A4A66AE}" srcOrd="1" destOrd="0" presId="urn:microsoft.com/office/officeart/2018/2/layout/IconLabelList"/>
    <dgm:cxn modelId="{A51C2205-5E83-45EC-97BA-DA956B225292}" type="presParOf" srcId="{2752CC9B-DF40-4961-910A-92E98496C651}" destId="{4406CF19-FA43-4C7A-9157-3FCCB55D830E}" srcOrd="2" destOrd="0" presId="urn:microsoft.com/office/officeart/2018/2/layout/IconLabelList"/>
    <dgm:cxn modelId="{97CF76BC-89B6-4281-86B0-428D0727145D}" type="presParOf" srcId="{409780D7-3AA9-426A-9B20-76DA01D70C67}" destId="{C8C70652-2053-4DBB-9A60-656F845FB3E1}" srcOrd="3" destOrd="0" presId="urn:microsoft.com/office/officeart/2018/2/layout/IconLabelList"/>
    <dgm:cxn modelId="{038282B1-F6E0-4C1E-91D2-6BE2F8C2E40C}" type="presParOf" srcId="{409780D7-3AA9-426A-9B20-76DA01D70C67}" destId="{41F4375C-ECFB-4E82-927C-49E6B4354527}" srcOrd="4" destOrd="0" presId="urn:microsoft.com/office/officeart/2018/2/layout/IconLabelList"/>
    <dgm:cxn modelId="{150F1712-2894-4AE2-8F1A-1EBC2B2DDEED}" type="presParOf" srcId="{41F4375C-ECFB-4E82-927C-49E6B4354527}" destId="{1E07FC5A-ADE4-44A3-A5B1-BDB1EFABCE7A}" srcOrd="0" destOrd="0" presId="urn:microsoft.com/office/officeart/2018/2/layout/IconLabelList"/>
    <dgm:cxn modelId="{A6C5643F-0BEE-4316-AF24-A8A2CE12194F}" type="presParOf" srcId="{41F4375C-ECFB-4E82-927C-49E6B4354527}" destId="{AA978568-288B-4B08-8354-C9E554D6EB15}" srcOrd="1" destOrd="0" presId="urn:microsoft.com/office/officeart/2018/2/layout/IconLabelList"/>
    <dgm:cxn modelId="{FD91EA05-505A-409C-895B-13CC52D155CD}" type="presParOf" srcId="{41F4375C-ECFB-4E82-927C-49E6B4354527}" destId="{279F6702-3452-4785-BD20-6295128761DB}" srcOrd="2" destOrd="0" presId="urn:microsoft.com/office/officeart/2018/2/layout/IconLabel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4C7EC7-2872-49EE-A56A-F64BCD9359D5}">
      <dsp:nvSpPr>
        <dsp:cNvPr id="0" name=""/>
        <dsp:cNvSpPr/>
      </dsp:nvSpPr>
      <dsp:spPr>
        <a:xfrm>
          <a:off x="0" y="458243"/>
          <a:ext cx="10121170" cy="756000"/>
        </a:xfrm>
        <a:prstGeom prst="rect">
          <a:avLst/>
        </a:prstGeom>
        <a:solidFill>
          <a:schemeClr val="lt1">
            <a:alpha val="90000"/>
            <a:hueOff val="0"/>
            <a:satOff val="0"/>
            <a:lumOff val="0"/>
            <a:alphaOff val="0"/>
          </a:schemeClr>
        </a:solidFill>
        <a:ln w="6350" cap="flat" cmpd="sng" algn="ctr">
          <a:solidFill>
            <a:schemeClr val="accent5">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sp>
    <dsp:sp modelId="{760E537A-04EE-4D97-A309-A1A2298C2F2F}">
      <dsp:nvSpPr>
        <dsp:cNvPr id="0" name=""/>
        <dsp:cNvSpPr/>
      </dsp:nvSpPr>
      <dsp:spPr>
        <a:xfrm>
          <a:off x="506058" y="15443"/>
          <a:ext cx="7084819" cy="885600"/>
        </a:xfrm>
        <a:prstGeom prst="round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67789" tIns="0" rIns="267789" bIns="0" numCol="1" spcCol="1270" anchor="ctr" anchorCtr="0">
          <a:noAutofit/>
        </a:bodyPr>
        <a:lstStyle/>
        <a:p>
          <a:pPr marL="0" lvl="0" indent="0" algn="l" defTabSz="1333500">
            <a:lnSpc>
              <a:spcPct val="90000"/>
            </a:lnSpc>
            <a:spcBef>
              <a:spcPct val="0"/>
            </a:spcBef>
            <a:spcAft>
              <a:spcPct val="35000"/>
            </a:spcAft>
            <a:buNone/>
          </a:pPr>
          <a:r>
            <a:rPr lang="en-US" sz="3000" kern="1200" dirty="0"/>
            <a:t>Build Infrastructure</a:t>
          </a:r>
        </a:p>
      </dsp:txBody>
      <dsp:txXfrm>
        <a:off x="549289" y="58674"/>
        <a:ext cx="6998357" cy="799138"/>
      </dsp:txXfrm>
    </dsp:sp>
    <dsp:sp modelId="{28DD0E21-E9E6-459D-B6EC-46B82B7B2334}">
      <dsp:nvSpPr>
        <dsp:cNvPr id="0" name=""/>
        <dsp:cNvSpPr/>
      </dsp:nvSpPr>
      <dsp:spPr>
        <a:xfrm>
          <a:off x="0" y="1819044"/>
          <a:ext cx="10121170" cy="756000"/>
        </a:xfrm>
        <a:prstGeom prst="rect">
          <a:avLst/>
        </a:prstGeom>
        <a:solidFill>
          <a:schemeClr val="lt1">
            <a:alpha val="90000"/>
            <a:hueOff val="0"/>
            <a:satOff val="0"/>
            <a:lumOff val="0"/>
            <a:alphaOff val="0"/>
          </a:schemeClr>
        </a:solidFill>
        <a:ln w="6350" cap="flat" cmpd="sng" algn="ctr">
          <a:solidFill>
            <a:schemeClr val="accent5">
              <a:hueOff val="-3379271"/>
              <a:satOff val="-8710"/>
              <a:lumOff val="-5883"/>
              <a:alphaOff val="0"/>
            </a:schemeClr>
          </a:solidFill>
          <a:prstDash val="solid"/>
          <a:miter lim="800000"/>
        </a:ln>
        <a:effectLst/>
      </dsp:spPr>
      <dsp:style>
        <a:lnRef idx="1">
          <a:scrgbClr r="0" g="0" b="0"/>
        </a:lnRef>
        <a:fillRef idx="1">
          <a:scrgbClr r="0" g="0" b="0"/>
        </a:fillRef>
        <a:effectRef idx="2">
          <a:scrgbClr r="0" g="0" b="0"/>
        </a:effectRef>
        <a:fontRef idx="minor"/>
      </dsp:style>
    </dsp:sp>
    <dsp:sp modelId="{12FD2911-2B5D-4E04-8C32-65DBBB7A0473}">
      <dsp:nvSpPr>
        <dsp:cNvPr id="0" name=""/>
        <dsp:cNvSpPr/>
      </dsp:nvSpPr>
      <dsp:spPr>
        <a:xfrm>
          <a:off x="506058" y="1376243"/>
          <a:ext cx="7084819" cy="885600"/>
        </a:xfrm>
        <a:prstGeom prst="roundRect">
          <a:avLst/>
        </a:prstGeom>
        <a:gradFill rotWithShape="0">
          <a:gsLst>
            <a:gs pos="0">
              <a:schemeClr val="accent5">
                <a:hueOff val="-3379271"/>
                <a:satOff val="-8710"/>
                <a:lumOff val="-5883"/>
                <a:alphaOff val="0"/>
                <a:satMod val="103000"/>
                <a:lumMod val="102000"/>
                <a:tint val="94000"/>
              </a:schemeClr>
            </a:gs>
            <a:gs pos="50000">
              <a:schemeClr val="accent5">
                <a:hueOff val="-3379271"/>
                <a:satOff val="-8710"/>
                <a:lumOff val="-5883"/>
                <a:alphaOff val="0"/>
                <a:satMod val="110000"/>
                <a:lumMod val="100000"/>
                <a:shade val="100000"/>
              </a:schemeClr>
            </a:gs>
            <a:gs pos="100000">
              <a:schemeClr val="accent5">
                <a:hueOff val="-3379271"/>
                <a:satOff val="-8710"/>
                <a:lumOff val="-5883"/>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67789" tIns="0" rIns="267789" bIns="0" numCol="1" spcCol="1270" anchor="ctr" anchorCtr="0">
          <a:noAutofit/>
        </a:bodyPr>
        <a:lstStyle/>
        <a:p>
          <a:pPr marL="0" lvl="0" indent="0" algn="l" defTabSz="1333500">
            <a:lnSpc>
              <a:spcPct val="90000"/>
            </a:lnSpc>
            <a:spcBef>
              <a:spcPct val="0"/>
            </a:spcBef>
            <a:spcAft>
              <a:spcPct val="35000"/>
            </a:spcAft>
            <a:buNone/>
          </a:pPr>
          <a:r>
            <a:rPr lang="en-US" sz="3000" kern="1200" dirty="0"/>
            <a:t>Grow Workforce</a:t>
          </a:r>
        </a:p>
      </dsp:txBody>
      <dsp:txXfrm>
        <a:off x="549289" y="1419474"/>
        <a:ext cx="6998357" cy="799138"/>
      </dsp:txXfrm>
    </dsp:sp>
    <dsp:sp modelId="{F22922ED-A5E6-4679-A2CE-7DC8423A1002}">
      <dsp:nvSpPr>
        <dsp:cNvPr id="0" name=""/>
        <dsp:cNvSpPr/>
      </dsp:nvSpPr>
      <dsp:spPr>
        <a:xfrm>
          <a:off x="0" y="3179844"/>
          <a:ext cx="10121170" cy="756000"/>
        </a:xfrm>
        <a:prstGeom prst="rect">
          <a:avLst/>
        </a:prstGeom>
        <a:solidFill>
          <a:schemeClr val="lt1">
            <a:alpha val="90000"/>
            <a:hueOff val="0"/>
            <a:satOff val="0"/>
            <a:lumOff val="0"/>
            <a:alphaOff val="0"/>
          </a:schemeClr>
        </a:solidFill>
        <a:ln w="6350" cap="flat" cmpd="sng" algn="ctr">
          <a:solidFill>
            <a:schemeClr val="accent5">
              <a:hueOff val="-6758543"/>
              <a:satOff val="-17419"/>
              <a:lumOff val="-11765"/>
              <a:alphaOff val="0"/>
            </a:schemeClr>
          </a:solidFill>
          <a:prstDash val="solid"/>
          <a:miter lim="800000"/>
        </a:ln>
        <a:effectLst/>
      </dsp:spPr>
      <dsp:style>
        <a:lnRef idx="1">
          <a:scrgbClr r="0" g="0" b="0"/>
        </a:lnRef>
        <a:fillRef idx="1">
          <a:scrgbClr r="0" g="0" b="0"/>
        </a:fillRef>
        <a:effectRef idx="2">
          <a:scrgbClr r="0" g="0" b="0"/>
        </a:effectRef>
        <a:fontRef idx="minor"/>
      </dsp:style>
    </dsp:sp>
    <dsp:sp modelId="{22550CA4-7EBF-4101-A27A-238ED30C7580}">
      <dsp:nvSpPr>
        <dsp:cNvPr id="0" name=""/>
        <dsp:cNvSpPr/>
      </dsp:nvSpPr>
      <dsp:spPr>
        <a:xfrm>
          <a:off x="506058" y="2737044"/>
          <a:ext cx="7084819" cy="885600"/>
        </a:xfrm>
        <a:prstGeom prst="roundRect">
          <a:avLst/>
        </a:prstGeom>
        <a:gradFill rotWithShape="0">
          <a:gsLst>
            <a:gs pos="0">
              <a:schemeClr val="accent5">
                <a:hueOff val="-6758543"/>
                <a:satOff val="-17419"/>
                <a:lumOff val="-11765"/>
                <a:alphaOff val="0"/>
                <a:satMod val="103000"/>
                <a:lumMod val="102000"/>
                <a:tint val="94000"/>
              </a:schemeClr>
            </a:gs>
            <a:gs pos="50000">
              <a:schemeClr val="accent5">
                <a:hueOff val="-6758543"/>
                <a:satOff val="-17419"/>
                <a:lumOff val="-11765"/>
                <a:alphaOff val="0"/>
                <a:satMod val="110000"/>
                <a:lumMod val="100000"/>
                <a:shade val="100000"/>
              </a:schemeClr>
            </a:gs>
            <a:gs pos="100000">
              <a:schemeClr val="accent5">
                <a:hueOff val="-6758543"/>
                <a:satOff val="-17419"/>
                <a:lumOff val="-11765"/>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67789" tIns="0" rIns="267789" bIns="0" numCol="1" spcCol="1270" anchor="ctr" anchorCtr="0">
          <a:noAutofit/>
        </a:bodyPr>
        <a:lstStyle/>
        <a:p>
          <a:pPr marL="0" lvl="0" indent="0" algn="l" defTabSz="1333500">
            <a:lnSpc>
              <a:spcPct val="90000"/>
            </a:lnSpc>
            <a:spcBef>
              <a:spcPct val="0"/>
            </a:spcBef>
            <a:spcAft>
              <a:spcPct val="35000"/>
            </a:spcAft>
            <a:buNone/>
          </a:pPr>
          <a:r>
            <a:rPr lang="en-US" sz="3000" kern="1200" dirty="0"/>
            <a:t>Enhance Quality</a:t>
          </a:r>
        </a:p>
      </dsp:txBody>
      <dsp:txXfrm>
        <a:off x="549289" y="2780275"/>
        <a:ext cx="6998357" cy="79913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4C7EC7-2872-49EE-A56A-F64BCD9359D5}">
      <dsp:nvSpPr>
        <dsp:cNvPr id="0" name=""/>
        <dsp:cNvSpPr/>
      </dsp:nvSpPr>
      <dsp:spPr>
        <a:xfrm>
          <a:off x="0" y="302543"/>
          <a:ext cx="10121170" cy="1827000"/>
        </a:xfrm>
        <a:prstGeom prst="rect">
          <a:avLst/>
        </a:prstGeom>
        <a:solidFill>
          <a:schemeClr val="lt1">
            <a:alpha val="90000"/>
            <a:hueOff val="0"/>
            <a:satOff val="0"/>
            <a:lumOff val="0"/>
            <a:alphaOff val="0"/>
          </a:schemeClr>
        </a:solidFill>
        <a:ln w="6350" cap="flat" cmpd="sng" algn="ctr">
          <a:solidFill>
            <a:schemeClr val="accent5">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785515" tIns="416560" rIns="785515" bIns="142240" numCol="1" spcCol="1270" anchor="t" anchorCtr="0">
          <a:noAutofit/>
        </a:bodyPr>
        <a:lstStyle/>
        <a:p>
          <a:pPr marL="228600" lvl="1" indent="-228600" algn="l" defTabSz="889000">
            <a:lnSpc>
              <a:spcPct val="90000"/>
            </a:lnSpc>
            <a:spcBef>
              <a:spcPct val="0"/>
            </a:spcBef>
            <a:spcAft>
              <a:spcPct val="15000"/>
            </a:spcAft>
            <a:buChar char="•"/>
          </a:pPr>
          <a:r>
            <a:rPr lang="en-US" sz="2000" kern="1200" dirty="0"/>
            <a:t>988 (Someone to call)</a:t>
          </a:r>
        </a:p>
        <a:p>
          <a:pPr marL="228600" lvl="1" indent="-228600" algn="l" defTabSz="889000">
            <a:lnSpc>
              <a:spcPct val="90000"/>
            </a:lnSpc>
            <a:spcBef>
              <a:spcPct val="0"/>
            </a:spcBef>
            <a:spcAft>
              <a:spcPct val="15000"/>
            </a:spcAft>
            <a:buChar char="•"/>
          </a:pPr>
          <a:r>
            <a:rPr lang="en-US" sz="2000" kern="1200" dirty="0"/>
            <a:t>Mobile Crisis Teams (Someone to respond)</a:t>
          </a:r>
        </a:p>
        <a:p>
          <a:pPr marL="228600" lvl="1" indent="-228600" algn="l" defTabSz="889000">
            <a:lnSpc>
              <a:spcPct val="90000"/>
            </a:lnSpc>
            <a:spcBef>
              <a:spcPct val="0"/>
            </a:spcBef>
            <a:spcAft>
              <a:spcPct val="15000"/>
            </a:spcAft>
            <a:buChar char="•"/>
          </a:pPr>
          <a:r>
            <a:rPr lang="en-US" sz="2000" kern="1200" dirty="0"/>
            <a:t>Crisis Receiving and Stabilization Services (Somewhere to go)</a:t>
          </a:r>
        </a:p>
        <a:p>
          <a:pPr marL="228600" lvl="1" indent="-228600" algn="l" defTabSz="889000">
            <a:lnSpc>
              <a:spcPct val="90000"/>
            </a:lnSpc>
            <a:spcBef>
              <a:spcPct val="0"/>
            </a:spcBef>
            <a:spcAft>
              <a:spcPct val="15000"/>
            </a:spcAft>
            <a:buChar char="•"/>
          </a:pPr>
          <a:r>
            <a:rPr lang="en-US" sz="2000" kern="1200" dirty="0"/>
            <a:t>Certified Community Behavioral Health Clinics (CCBHCs)</a:t>
          </a:r>
        </a:p>
      </dsp:txBody>
      <dsp:txXfrm>
        <a:off x="0" y="302543"/>
        <a:ext cx="10121170" cy="1827000"/>
      </dsp:txXfrm>
    </dsp:sp>
    <dsp:sp modelId="{760E537A-04EE-4D97-A309-A1A2298C2F2F}">
      <dsp:nvSpPr>
        <dsp:cNvPr id="0" name=""/>
        <dsp:cNvSpPr/>
      </dsp:nvSpPr>
      <dsp:spPr>
        <a:xfrm>
          <a:off x="506058" y="7343"/>
          <a:ext cx="7084819" cy="590400"/>
        </a:xfrm>
        <a:prstGeom prst="round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67789" tIns="0" rIns="267789" bIns="0" numCol="1" spcCol="1270" anchor="ctr" anchorCtr="0">
          <a:noAutofit/>
        </a:bodyPr>
        <a:lstStyle/>
        <a:p>
          <a:pPr marL="0" lvl="0" indent="0" algn="l" defTabSz="889000">
            <a:lnSpc>
              <a:spcPct val="90000"/>
            </a:lnSpc>
            <a:spcBef>
              <a:spcPct val="0"/>
            </a:spcBef>
            <a:spcAft>
              <a:spcPct val="35000"/>
            </a:spcAft>
            <a:buNone/>
          </a:pPr>
          <a:r>
            <a:rPr lang="en-US" sz="2000" kern="1200" dirty="0"/>
            <a:t>Build Infrastructure</a:t>
          </a:r>
        </a:p>
      </dsp:txBody>
      <dsp:txXfrm>
        <a:off x="534879" y="36164"/>
        <a:ext cx="7027177" cy="532758"/>
      </dsp:txXfrm>
    </dsp:sp>
    <dsp:sp modelId="{28DD0E21-E9E6-459D-B6EC-46B82B7B2334}">
      <dsp:nvSpPr>
        <dsp:cNvPr id="0" name=""/>
        <dsp:cNvSpPr/>
      </dsp:nvSpPr>
      <dsp:spPr>
        <a:xfrm>
          <a:off x="0" y="2532744"/>
          <a:ext cx="10121170" cy="504000"/>
        </a:xfrm>
        <a:prstGeom prst="rect">
          <a:avLst/>
        </a:prstGeom>
        <a:solidFill>
          <a:schemeClr val="lt1">
            <a:alpha val="90000"/>
            <a:hueOff val="0"/>
            <a:satOff val="0"/>
            <a:lumOff val="0"/>
            <a:alphaOff val="0"/>
          </a:schemeClr>
        </a:solidFill>
        <a:ln w="6350" cap="flat" cmpd="sng" algn="ctr">
          <a:solidFill>
            <a:schemeClr val="accent5">
              <a:hueOff val="-3379271"/>
              <a:satOff val="-8710"/>
              <a:lumOff val="-5883"/>
              <a:alphaOff val="0"/>
            </a:schemeClr>
          </a:solidFill>
          <a:prstDash val="solid"/>
          <a:miter lim="800000"/>
        </a:ln>
        <a:effectLst/>
      </dsp:spPr>
      <dsp:style>
        <a:lnRef idx="1">
          <a:scrgbClr r="0" g="0" b="0"/>
        </a:lnRef>
        <a:fillRef idx="1">
          <a:scrgbClr r="0" g="0" b="0"/>
        </a:fillRef>
        <a:effectRef idx="2">
          <a:scrgbClr r="0" g="0" b="0"/>
        </a:effectRef>
        <a:fontRef idx="minor"/>
      </dsp:style>
    </dsp:sp>
    <dsp:sp modelId="{12FD2911-2B5D-4E04-8C32-65DBBB7A0473}">
      <dsp:nvSpPr>
        <dsp:cNvPr id="0" name=""/>
        <dsp:cNvSpPr/>
      </dsp:nvSpPr>
      <dsp:spPr>
        <a:xfrm>
          <a:off x="506058" y="2237544"/>
          <a:ext cx="7084819" cy="590400"/>
        </a:xfrm>
        <a:prstGeom prst="roundRect">
          <a:avLst/>
        </a:prstGeom>
        <a:gradFill rotWithShape="0">
          <a:gsLst>
            <a:gs pos="0">
              <a:schemeClr val="accent5">
                <a:hueOff val="-3379271"/>
                <a:satOff val="-8710"/>
                <a:lumOff val="-5883"/>
                <a:alphaOff val="0"/>
                <a:satMod val="103000"/>
                <a:lumMod val="102000"/>
                <a:tint val="94000"/>
              </a:schemeClr>
            </a:gs>
            <a:gs pos="50000">
              <a:schemeClr val="accent5">
                <a:hueOff val="-3379271"/>
                <a:satOff val="-8710"/>
                <a:lumOff val="-5883"/>
                <a:alphaOff val="0"/>
                <a:satMod val="110000"/>
                <a:lumMod val="100000"/>
                <a:shade val="100000"/>
              </a:schemeClr>
            </a:gs>
            <a:gs pos="100000">
              <a:schemeClr val="accent5">
                <a:hueOff val="-3379271"/>
                <a:satOff val="-8710"/>
                <a:lumOff val="-5883"/>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67789" tIns="0" rIns="267789" bIns="0" numCol="1" spcCol="1270" anchor="ctr" anchorCtr="0">
          <a:noAutofit/>
        </a:bodyPr>
        <a:lstStyle/>
        <a:p>
          <a:pPr marL="0" lvl="0" indent="0" algn="l" defTabSz="889000">
            <a:lnSpc>
              <a:spcPct val="90000"/>
            </a:lnSpc>
            <a:spcBef>
              <a:spcPct val="0"/>
            </a:spcBef>
            <a:spcAft>
              <a:spcPct val="35000"/>
            </a:spcAft>
            <a:buNone/>
          </a:pPr>
          <a:r>
            <a:rPr lang="en-US" sz="2000" kern="1200" dirty="0"/>
            <a:t>Grow Workforce</a:t>
          </a:r>
        </a:p>
      </dsp:txBody>
      <dsp:txXfrm>
        <a:off x="534879" y="2266365"/>
        <a:ext cx="7027177" cy="532758"/>
      </dsp:txXfrm>
    </dsp:sp>
    <dsp:sp modelId="{F22922ED-A5E6-4679-A2CE-7DC8423A1002}">
      <dsp:nvSpPr>
        <dsp:cNvPr id="0" name=""/>
        <dsp:cNvSpPr/>
      </dsp:nvSpPr>
      <dsp:spPr>
        <a:xfrm>
          <a:off x="0" y="3439944"/>
          <a:ext cx="10121170" cy="504000"/>
        </a:xfrm>
        <a:prstGeom prst="rect">
          <a:avLst/>
        </a:prstGeom>
        <a:solidFill>
          <a:schemeClr val="lt1">
            <a:alpha val="90000"/>
            <a:hueOff val="0"/>
            <a:satOff val="0"/>
            <a:lumOff val="0"/>
            <a:alphaOff val="0"/>
          </a:schemeClr>
        </a:solidFill>
        <a:ln w="6350" cap="flat" cmpd="sng" algn="ctr">
          <a:solidFill>
            <a:schemeClr val="accent5">
              <a:hueOff val="-6758543"/>
              <a:satOff val="-17419"/>
              <a:lumOff val="-11765"/>
              <a:alphaOff val="0"/>
            </a:schemeClr>
          </a:solidFill>
          <a:prstDash val="solid"/>
          <a:miter lim="800000"/>
        </a:ln>
        <a:effectLst/>
      </dsp:spPr>
      <dsp:style>
        <a:lnRef idx="1">
          <a:scrgbClr r="0" g="0" b="0"/>
        </a:lnRef>
        <a:fillRef idx="1">
          <a:scrgbClr r="0" g="0" b="0"/>
        </a:fillRef>
        <a:effectRef idx="2">
          <a:scrgbClr r="0" g="0" b="0"/>
        </a:effectRef>
        <a:fontRef idx="minor"/>
      </dsp:style>
    </dsp:sp>
    <dsp:sp modelId="{22550CA4-7EBF-4101-A27A-238ED30C7580}">
      <dsp:nvSpPr>
        <dsp:cNvPr id="0" name=""/>
        <dsp:cNvSpPr/>
      </dsp:nvSpPr>
      <dsp:spPr>
        <a:xfrm>
          <a:off x="506058" y="3144744"/>
          <a:ext cx="7084819" cy="590400"/>
        </a:xfrm>
        <a:prstGeom prst="roundRect">
          <a:avLst/>
        </a:prstGeom>
        <a:gradFill rotWithShape="0">
          <a:gsLst>
            <a:gs pos="0">
              <a:schemeClr val="accent5">
                <a:hueOff val="-6758543"/>
                <a:satOff val="-17419"/>
                <a:lumOff val="-11765"/>
                <a:alphaOff val="0"/>
                <a:satMod val="103000"/>
                <a:lumMod val="102000"/>
                <a:tint val="94000"/>
              </a:schemeClr>
            </a:gs>
            <a:gs pos="50000">
              <a:schemeClr val="accent5">
                <a:hueOff val="-6758543"/>
                <a:satOff val="-17419"/>
                <a:lumOff val="-11765"/>
                <a:alphaOff val="0"/>
                <a:satMod val="110000"/>
                <a:lumMod val="100000"/>
                <a:shade val="100000"/>
              </a:schemeClr>
            </a:gs>
            <a:gs pos="100000">
              <a:schemeClr val="accent5">
                <a:hueOff val="-6758543"/>
                <a:satOff val="-17419"/>
                <a:lumOff val="-11765"/>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67789" tIns="0" rIns="267789" bIns="0" numCol="1" spcCol="1270" anchor="ctr" anchorCtr="0">
          <a:noAutofit/>
        </a:bodyPr>
        <a:lstStyle/>
        <a:p>
          <a:pPr marL="0" lvl="0" indent="0" algn="l" defTabSz="889000">
            <a:lnSpc>
              <a:spcPct val="90000"/>
            </a:lnSpc>
            <a:spcBef>
              <a:spcPct val="0"/>
            </a:spcBef>
            <a:spcAft>
              <a:spcPct val="35000"/>
            </a:spcAft>
            <a:buNone/>
          </a:pPr>
          <a:r>
            <a:rPr lang="en-US" sz="2000" kern="1200" dirty="0"/>
            <a:t>Enhance Quality</a:t>
          </a:r>
        </a:p>
      </dsp:txBody>
      <dsp:txXfrm>
        <a:off x="534879" y="3173565"/>
        <a:ext cx="7027177" cy="53275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4C7EC7-2872-49EE-A56A-F64BCD9359D5}">
      <dsp:nvSpPr>
        <dsp:cNvPr id="0" name=""/>
        <dsp:cNvSpPr/>
      </dsp:nvSpPr>
      <dsp:spPr>
        <a:xfrm>
          <a:off x="0" y="384263"/>
          <a:ext cx="10121170" cy="529200"/>
        </a:xfrm>
        <a:prstGeom prst="rect">
          <a:avLst/>
        </a:prstGeom>
        <a:solidFill>
          <a:schemeClr val="lt1">
            <a:alpha val="90000"/>
            <a:hueOff val="0"/>
            <a:satOff val="0"/>
            <a:lumOff val="0"/>
            <a:alphaOff val="0"/>
          </a:schemeClr>
        </a:solidFill>
        <a:ln w="6350" cap="flat" cmpd="sng" algn="ctr">
          <a:solidFill>
            <a:schemeClr val="accent5">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sp>
    <dsp:sp modelId="{760E537A-04EE-4D97-A309-A1A2298C2F2F}">
      <dsp:nvSpPr>
        <dsp:cNvPr id="0" name=""/>
        <dsp:cNvSpPr/>
      </dsp:nvSpPr>
      <dsp:spPr>
        <a:xfrm>
          <a:off x="506058" y="74303"/>
          <a:ext cx="7084819" cy="619920"/>
        </a:xfrm>
        <a:prstGeom prst="round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67789" tIns="0" rIns="267789" bIns="0" numCol="1" spcCol="1270" anchor="ctr" anchorCtr="0">
          <a:noAutofit/>
        </a:bodyPr>
        <a:lstStyle/>
        <a:p>
          <a:pPr marL="0" lvl="0" indent="0" algn="l" defTabSz="933450">
            <a:lnSpc>
              <a:spcPct val="90000"/>
            </a:lnSpc>
            <a:spcBef>
              <a:spcPct val="0"/>
            </a:spcBef>
            <a:spcAft>
              <a:spcPct val="35000"/>
            </a:spcAft>
            <a:buNone/>
          </a:pPr>
          <a:r>
            <a:rPr lang="en-US" sz="2100" kern="1200" dirty="0"/>
            <a:t>Build Infrastructure</a:t>
          </a:r>
        </a:p>
      </dsp:txBody>
      <dsp:txXfrm>
        <a:off x="536320" y="104565"/>
        <a:ext cx="7024295" cy="559396"/>
      </dsp:txXfrm>
    </dsp:sp>
    <dsp:sp modelId="{28DD0E21-E9E6-459D-B6EC-46B82B7B2334}">
      <dsp:nvSpPr>
        <dsp:cNvPr id="0" name=""/>
        <dsp:cNvSpPr/>
      </dsp:nvSpPr>
      <dsp:spPr>
        <a:xfrm>
          <a:off x="0" y="1336823"/>
          <a:ext cx="10121170" cy="1587600"/>
        </a:xfrm>
        <a:prstGeom prst="rect">
          <a:avLst/>
        </a:prstGeom>
        <a:solidFill>
          <a:schemeClr val="lt1">
            <a:alpha val="90000"/>
            <a:hueOff val="0"/>
            <a:satOff val="0"/>
            <a:lumOff val="0"/>
            <a:alphaOff val="0"/>
          </a:schemeClr>
        </a:solidFill>
        <a:ln w="6350" cap="flat" cmpd="sng" algn="ctr">
          <a:solidFill>
            <a:schemeClr val="accent5">
              <a:hueOff val="-3379271"/>
              <a:satOff val="-8710"/>
              <a:lumOff val="-5883"/>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785515" tIns="437388" rIns="785515" bIns="149352" numCol="1" spcCol="1270" anchor="t" anchorCtr="0">
          <a:noAutofit/>
        </a:bodyPr>
        <a:lstStyle/>
        <a:p>
          <a:pPr marL="228600" lvl="1" indent="-228600" algn="l" defTabSz="933450">
            <a:lnSpc>
              <a:spcPct val="90000"/>
            </a:lnSpc>
            <a:spcBef>
              <a:spcPct val="0"/>
            </a:spcBef>
            <a:spcAft>
              <a:spcPct val="15000"/>
            </a:spcAft>
            <a:buChar char="•"/>
          </a:pPr>
          <a:r>
            <a:rPr lang="en-US" sz="2100" kern="1200" dirty="0"/>
            <a:t>Support regional and locally driven workforce development efforts</a:t>
          </a:r>
        </a:p>
        <a:p>
          <a:pPr marL="228600" lvl="1" indent="-228600" algn="l" defTabSz="933450">
            <a:lnSpc>
              <a:spcPct val="90000"/>
            </a:lnSpc>
            <a:spcBef>
              <a:spcPct val="0"/>
            </a:spcBef>
            <a:spcAft>
              <a:spcPct val="15000"/>
            </a:spcAft>
            <a:buChar char="•"/>
          </a:pPr>
          <a:r>
            <a:rPr lang="en-US" sz="2100" kern="1200" dirty="0"/>
            <a:t>Bolster early workforce through career pipeline development</a:t>
          </a:r>
        </a:p>
        <a:p>
          <a:pPr marL="228600" lvl="1" indent="-228600" algn="l" defTabSz="933450">
            <a:lnSpc>
              <a:spcPct val="90000"/>
            </a:lnSpc>
            <a:spcBef>
              <a:spcPct val="0"/>
            </a:spcBef>
            <a:spcAft>
              <a:spcPct val="15000"/>
            </a:spcAft>
            <a:buChar char="•"/>
          </a:pPr>
          <a:r>
            <a:rPr lang="en-US" sz="2100" kern="1200" dirty="0"/>
            <a:t>Build public campaign on behavioral health workforce opportunities</a:t>
          </a:r>
        </a:p>
      </dsp:txBody>
      <dsp:txXfrm>
        <a:off x="0" y="1336823"/>
        <a:ext cx="10121170" cy="1587600"/>
      </dsp:txXfrm>
    </dsp:sp>
    <dsp:sp modelId="{12FD2911-2B5D-4E04-8C32-65DBBB7A0473}">
      <dsp:nvSpPr>
        <dsp:cNvPr id="0" name=""/>
        <dsp:cNvSpPr/>
      </dsp:nvSpPr>
      <dsp:spPr>
        <a:xfrm>
          <a:off x="506058" y="1026863"/>
          <a:ext cx="7084819" cy="619920"/>
        </a:xfrm>
        <a:prstGeom prst="roundRect">
          <a:avLst/>
        </a:prstGeom>
        <a:gradFill rotWithShape="0">
          <a:gsLst>
            <a:gs pos="0">
              <a:schemeClr val="accent5">
                <a:hueOff val="-3379271"/>
                <a:satOff val="-8710"/>
                <a:lumOff val="-5883"/>
                <a:alphaOff val="0"/>
                <a:satMod val="103000"/>
                <a:lumMod val="102000"/>
                <a:tint val="94000"/>
              </a:schemeClr>
            </a:gs>
            <a:gs pos="50000">
              <a:schemeClr val="accent5">
                <a:hueOff val="-3379271"/>
                <a:satOff val="-8710"/>
                <a:lumOff val="-5883"/>
                <a:alphaOff val="0"/>
                <a:satMod val="110000"/>
                <a:lumMod val="100000"/>
                <a:shade val="100000"/>
              </a:schemeClr>
            </a:gs>
            <a:gs pos="100000">
              <a:schemeClr val="accent5">
                <a:hueOff val="-3379271"/>
                <a:satOff val="-8710"/>
                <a:lumOff val="-5883"/>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67789" tIns="0" rIns="267789" bIns="0" numCol="1" spcCol="1270" anchor="ctr" anchorCtr="0">
          <a:noAutofit/>
        </a:bodyPr>
        <a:lstStyle/>
        <a:p>
          <a:pPr marL="0" lvl="0" indent="0" algn="l" defTabSz="933450">
            <a:lnSpc>
              <a:spcPct val="90000"/>
            </a:lnSpc>
            <a:spcBef>
              <a:spcPct val="0"/>
            </a:spcBef>
            <a:spcAft>
              <a:spcPct val="35000"/>
            </a:spcAft>
            <a:buNone/>
          </a:pPr>
          <a:r>
            <a:rPr lang="en-US" sz="2100" kern="1200" dirty="0"/>
            <a:t>Grow Workforce</a:t>
          </a:r>
        </a:p>
      </dsp:txBody>
      <dsp:txXfrm>
        <a:off x="536320" y="1057125"/>
        <a:ext cx="7024295" cy="559396"/>
      </dsp:txXfrm>
    </dsp:sp>
    <dsp:sp modelId="{F22922ED-A5E6-4679-A2CE-7DC8423A1002}">
      <dsp:nvSpPr>
        <dsp:cNvPr id="0" name=""/>
        <dsp:cNvSpPr/>
      </dsp:nvSpPr>
      <dsp:spPr>
        <a:xfrm>
          <a:off x="0" y="3347784"/>
          <a:ext cx="10121170" cy="529200"/>
        </a:xfrm>
        <a:prstGeom prst="rect">
          <a:avLst/>
        </a:prstGeom>
        <a:solidFill>
          <a:schemeClr val="lt1">
            <a:alpha val="90000"/>
            <a:hueOff val="0"/>
            <a:satOff val="0"/>
            <a:lumOff val="0"/>
            <a:alphaOff val="0"/>
          </a:schemeClr>
        </a:solidFill>
        <a:ln w="6350" cap="flat" cmpd="sng" algn="ctr">
          <a:solidFill>
            <a:schemeClr val="accent5">
              <a:hueOff val="-6758543"/>
              <a:satOff val="-17419"/>
              <a:lumOff val="-11765"/>
              <a:alphaOff val="0"/>
            </a:schemeClr>
          </a:solidFill>
          <a:prstDash val="solid"/>
          <a:miter lim="800000"/>
        </a:ln>
        <a:effectLst/>
      </dsp:spPr>
      <dsp:style>
        <a:lnRef idx="1">
          <a:scrgbClr r="0" g="0" b="0"/>
        </a:lnRef>
        <a:fillRef idx="1">
          <a:scrgbClr r="0" g="0" b="0"/>
        </a:fillRef>
        <a:effectRef idx="2">
          <a:scrgbClr r="0" g="0" b="0"/>
        </a:effectRef>
        <a:fontRef idx="minor"/>
      </dsp:style>
    </dsp:sp>
    <dsp:sp modelId="{22550CA4-7EBF-4101-A27A-238ED30C7580}">
      <dsp:nvSpPr>
        <dsp:cNvPr id="0" name=""/>
        <dsp:cNvSpPr/>
      </dsp:nvSpPr>
      <dsp:spPr>
        <a:xfrm>
          <a:off x="506058" y="3037824"/>
          <a:ext cx="7084819" cy="619920"/>
        </a:xfrm>
        <a:prstGeom prst="roundRect">
          <a:avLst/>
        </a:prstGeom>
        <a:gradFill rotWithShape="0">
          <a:gsLst>
            <a:gs pos="0">
              <a:schemeClr val="accent5">
                <a:hueOff val="-6758543"/>
                <a:satOff val="-17419"/>
                <a:lumOff val="-11765"/>
                <a:alphaOff val="0"/>
                <a:satMod val="103000"/>
                <a:lumMod val="102000"/>
                <a:tint val="94000"/>
              </a:schemeClr>
            </a:gs>
            <a:gs pos="50000">
              <a:schemeClr val="accent5">
                <a:hueOff val="-6758543"/>
                <a:satOff val="-17419"/>
                <a:lumOff val="-11765"/>
                <a:alphaOff val="0"/>
                <a:satMod val="110000"/>
                <a:lumMod val="100000"/>
                <a:shade val="100000"/>
              </a:schemeClr>
            </a:gs>
            <a:gs pos="100000">
              <a:schemeClr val="accent5">
                <a:hueOff val="-6758543"/>
                <a:satOff val="-17419"/>
                <a:lumOff val="-11765"/>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67789" tIns="0" rIns="267789" bIns="0" numCol="1" spcCol="1270" anchor="ctr" anchorCtr="0">
          <a:noAutofit/>
        </a:bodyPr>
        <a:lstStyle/>
        <a:p>
          <a:pPr marL="0" lvl="0" indent="0" algn="l" defTabSz="933450">
            <a:lnSpc>
              <a:spcPct val="90000"/>
            </a:lnSpc>
            <a:spcBef>
              <a:spcPct val="0"/>
            </a:spcBef>
            <a:spcAft>
              <a:spcPct val="35000"/>
            </a:spcAft>
            <a:buNone/>
          </a:pPr>
          <a:r>
            <a:rPr lang="en-US" sz="2100" kern="1200" dirty="0"/>
            <a:t>Enhance Quality</a:t>
          </a:r>
        </a:p>
      </dsp:txBody>
      <dsp:txXfrm>
        <a:off x="536320" y="3068086"/>
        <a:ext cx="7024295" cy="55939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4C7EC7-2872-49EE-A56A-F64BCD9359D5}">
      <dsp:nvSpPr>
        <dsp:cNvPr id="0" name=""/>
        <dsp:cNvSpPr/>
      </dsp:nvSpPr>
      <dsp:spPr>
        <a:xfrm>
          <a:off x="0" y="417338"/>
          <a:ext cx="10121170" cy="529200"/>
        </a:xfrm>
        <a:prstGeom prst="rect">
          <a:avLst/>
        </a:prstGeom>
        <a:solidFill>
          <a:schemeClr val="lt1">
            <a:alpha val="90000"/>
            <a:hueOff val="0"/>
            <a:satOff val="0"/>
            <a:lumOff val="0"/>
            <a:alphaOff val="0"/>
          </a:schemeClr>
        </a:solidFill>
        <a:ln w="6350" cap="flat" cmpd="sng" algn="ctr">
          <a:solidFill>
            <a:schemeClr val="accent5">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sp>
    <dsp:sp modelId="{760E537A-04EE-4D97-A309-A1A2298C2F2F}">
      <dsp:nvSpPr>
        <dsp:cNvPr id="0" name=""/>
        <dsp:cNvSpPr/>
      </dsp:nvSpPr>
      <dsp:spPr>
        <a:xfrm>
          <a:off x="506058" y="107378"/>
          <a:ext cx="7084819" cy="619920"/>
        </a:xfrm>
        <a:prstGeom prst="round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67789" tIns="0" rIns="267789" bIns="0" numCol="1" spcCol="1270" anchor="ctr" anchorCtr="0">
          <a:noAutofit/>
        </a:bodyPr>
        <a:lstStyle/>
        <a:p>
          <a:pPr marL="0" lvl="0" indent="0" algn="l" defTabSz="933450">
            <a:lnSpc>
              <a:spcPct val="90000"/>
            </a:lnSpc>
            <a:spcBef>
              <a:spcPct val="0"/>
            </a:spcBef>
            <a:spcAft>
              <a:spcPct val="35000"/>
            </a:spcAft>
            <a:buNone/>
          </a:pPr>
          <a:r>
            <a:rPr lang="en-US" sz="2100" kern="1200" dirty="0"/>
            <a:t>Build Infrastructure</a:t>
          </a:r>
        </a:p>
      </dsp:txBody>
      <dsp:txXfrm>
        <a:off x="536320" y="137640"/>
        <a:ext cx="7024295" cy="559396"/>
      </dsp:txXfrm>
    </dsp:sp>
    <dsp:sp modelId="{28DD0E21-E9E6-459D-B6EC-46B82B7B2334}">
      <dsp:nvSpPr>
        <dsp:cNvPr id="0" name=""/>
        <dsp:cNvSpPr/>
      </dsp:nvSpPr>
      <dsp:spPr>
        <a:xfrm>
          <a:off x="0" y="1369898"/>
          <a:ext cx="10121170" cy="529200"/>
        </a:xfrm>
        <a:prstGeom prst="rect">
          <a:avLst/>
        </a:prstGeom>
        <a:solidFill>
          <a:schemeClr val="lt1">
            <a:alpha val="90000"/>
            <a:hueOff val="0"/>
            <a:satOff val="0"/>
            <a:lumOff val="0"/>
            <a:alphaOff val="0"/>
          </a:schemeClr>
        </a:solidFill>
        <a:ln w="6350" cap="flat" cmpd="sng" algn="ctr">
          <a:solidFill>
            <a:schemeClr val="accent5">
              <a:hueOff val="-3379271"/>
              <a:satOff val="-8710"/>
              <a:lumOff val="-5883"/>
              <a:alphaOff val="0"/>
            </a:schemeClr>
          </a:solidFill>
          <a:prstDash val="solid"/>
          <a:miter lim="800000"/>
        </a:ln>
        <a:effectLst/>
      </dsp:spPr>
      <dsp:style>
        <a:lnRef idx="1">
          <a:scrgbClr r="0" g="0" b="0"/>
        </a:lnRef>
        <a:fillRef idx="1">
          <a:scrgbClr r="0" g="0" b="0"/>
        </a:fillRef>
        <a:effectRef idx="2">
          <a:scrgbClr r="0" g="0" b="0"/>
        </a:effectRef>
        <a:fontRef idx="minor"/>
      </dsp:style>
    </dsp:sp>
    <dsp:sp modelId="{12FD2911-2B5D-4E04-8C32-65DBBB7A0473}">
      <dsp:nvSpPr>
        <dsp:cNvPr id="0" name=""/>
        <dsp:cNvSpPr/>
      </dsp:nvSpPr>
      <dsp:spPr>
        <a:xfrm>
          <a:off x="506058" y="1059938"/>
          <a:ext cx="7084819" cy="619920"/>
        </a:xfrm>
        <a:prstGeom prst="roundRect">
          <a:avLst/>
        </a:prstGeom>
        <a:gradFill rotWithShape="0">
          <a:gsLst>
            <a:gs pos="0">
              <a:schemeClr val="accent5">
                <a:hueOff val="-3379271"/>
                <a:satOff val="-8710"/>
                <a:lumOff val="-5883"/>
                <a:alphaOff val="0"/>
                <a:satMod val="103000"/>
                <a:lumMod val="102000"/>
                <a:tint val="94000"/>
              </a:schemeClr>
            </a:gs>
            <a:gs pos="50000">
              <a:schemeClr val="accent5">
                <a:hueOff val="-3379271"/>
                <a:satOff val="-8710"/>
                <a:lumOff val="-5883"/>
                <a:alphaOff val="0"/>
                <a:satMod val="110000"/>
                <a:lumMod val="100000"/>
                <a:shade val="100000"/>
              </a:schemeClr>
            </a:gs>
            <a:gs pos="100000">
              <a:schemeClr val="accent5">
                <a:hueOff val="-3379271"/>
                <a:satOff val="-8710"/>
                <a:lumOff val="-5883"/>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67789" tIns="0" rIns="267789" bIns="0" numCol="1" spcCol="1270" anchor="ctr" anchorCtr="0">
          <a:noAutofit/>
        </a:bodyPr>
        <a:lstStyle/>
        <a:p>
          <a:pPr marL="0" lvl="0" indent="0" algn="l" defTabSz="933450">
            <a:lnSpc>
              <a:spcPct val="90000"/>
            </a:lnSpc>
            <a:spcBef>
              <a:spcPct val="0"/>
            </a:spcBef>
            <a:spcAft>
              <a:spcPct val="35000"/>
            </a:spcAft>
            <a:buNone/>
          </a:pPr>
          <a:r>
            <a:rPr lang="en-US" sz="2100" kern="1200" dirty="0"/>
            <a:t>Grow Workforce</a:t>
          </a:r>
        </a:p>
      </dsp:txBody>
      <dsp:txXfrm>
        <a:off x="536320" y="1090200"/>
        <a:ext cx="7024295" cy="559396"/>
      </dsp:txXfrm>
    </dsp:sp>
    <dsp:sp modelId="{F22922ED-A5E6-4679-A2CE-7DC8423A1002}">
      <dsp:nvSpPr>
        <dsp:cNvPr id="0" name=""/>
        <dsp:cNvSpPr/>
      </dsp:nvSpPr>
      <dsp:spPr>
        <a:xfrm>
          <a:off x="0" y="2322459"/>
          <a:ext cx="10121170" cy="1521449"/>
        </a:xfrm>
        <a:prstGeom prst="rect">
          <a:avLst/>
        </a:prstGeom>
        <a:solidFill>
          <a:schemeClr val="lt1">
            <a:alpha val="90000"/>
            <a:hueOff val="0"/>
            <a:satOff val="0"/>
            <a:lumOff val="0"/>
            <a:alphaOff val="0"/>
          </a:schemeClr>
        </a:solidFill>
        <a:ln w="6350" cap="flat" cmpd="sng" algn="ctr">
          <a:solidFill>
            <a:schemeClr val="accent5">
              <a:hueOff val="-6758543"/>
              <a:satOff val="-17419"/>
              <a:lumOff val="-11765"/>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785515" tIns="437388" rIns="785515" bIns="149352" numCol="1" spcCol="1270" anchor="t" anchorCtr="0">
          <a:noAutofit/>
        </a:bodyPr>
        <a:lstStyle/>
        <a:p>
          <a:pPr marL="228600" lvl="1" indent="-228600" algn="l" defTabSz="933450">
            <a:lnSpc>
              <a:spcPct val="90000"/>
            </a:lnSpc>
            <a:spcBef>
              <a:spcPct val="0"/>
            </a:spcBef>
            <a:spcAft>
              <a:spcPct val="15000"/>
            </a:spcAft>
            <a:buChar char="•"/>
          </a:pPr>
          <a:r>
            <a:rPr lang="en-US" sz="2100" kern="1200" dirty="0"/>
            <a:t>Evaluation of DMHA data and provider systems resulting in updated approach to data infrastructure</a:t>
          </a:r>
        </a:p>
        <a:p>
          <a:pPr marL="228600" lvl="1" indent="-228600" algn="l" defTabSz="933450">
            <a:lnSpc>
              <a:spcPct val="90000"/>
            </a:lnSpc>
            <a:spcBef>
              <a:spcPct val="0"/>
            </a:spcBef>
            <a:spcAft>
              <a:spcPct val="15000"/>
            </a:spcAft>
            <a:buChar char="•"/>
          </a:pPr>
          <a:r>
            <a:rPr lang="en-US" sz="2100" kern="1200" dirty="0"/>
            <a:t>Comprehensive assessment of Indiana’s behavioral health safety net system</a:t>
          </a:r>
        </a:p>
      </dsp:txBody>
      <dsp:txXfrm>
        <a:off x="0" y="2322459"/>
        <a:ext cx="10121170" cy="1521449"/>
      </dsp:txXfrm>
    </dsp:sp>
    <dsp:sp modelId="{22550CA4-7EBF-4101-A27A-238ED30C7580}">
      <dsp:nvSpPr>
        <dsp:cNvPr id="0" name=""/>
        <dsp:cNvSpPr/>
      </dsp:nvSpPr>
      <dsp:spPr>
        <a:xfrm>
          <a:off x="506058" y="2012499"/>
          <a:ext cx="7084819" cy="619920"/>
        </a:xfrm>
        <a:prstGeom prst="roundRect">
          <a:avLst/>
        </a:prstGeom>
        <a:gradFill rotWithShape="0">
          <a:gsLst>
            <a:gs pos="0">
              <a:schemeClr val="accent5">
                <a:hueOff val="-6758543"/>
                <a:satOff val="-17419"/>
                <a:lumOff val="-11765"/>
                <a:alphaOff val="0"/>
                <a:satMod val="103000"/>
                <a:lumMod val="102000"/>
                <a:tint val="94000"/>
              </a:schemeClr>
            </a:gs>
            <a:gs pos="50000">
              <a:schemeClr val="accent5">
                <a:hueOff val="-6758543"/>
                <a:satOff val="-17419"/>
                <a:lumOff val="-11765"/>
                <a:alphaOff val="0"/>
                <a:satMod val="110000"/>
                <a:lumMod val="100000"/>
                <a:shade val="100000"/>
              </a:schemeClr>
            </a:gs>
            <a:gs pos="100000">
              <a:schemeClr val="accent5">
                <a:hueOff val="-6758543"/>
                <a:satOff val="-17419"/>
                <a:lumOff val="-11765"/>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67789" tIns="0" rIns="267789" bIns="0" numCol="1" spcCol="1270" anchor="ctr" anchorCtr="0">
          <a:noAutofit/>
        </a:bodyPr>
        <a:lstStyle/>
        <a:p>
          <a:pPr marL="0" lvl="0" indent="0" algn="l" defTabSz="933450">
            <a:lnSpc>
              <a:spcPct val="90000"/>
            </a:lnSpc>
            <a:spcBef>
              <a:spcPct val="0"/>
            </a:spcBef>
            <a:spcAft>
              <a:spcPct val="35000"/>
            </a:spcAft>
            <a:buNone/>
          </a:pPr>
          <a:r>
            <a:rPr lang="en-US" sz="2100" kern="1200" dirty="0"/>
            <a:t>Enhance Quality</a:t>
          </a:r>
        </a:p>
      </dsp:txBody>
      <dsp:txXfrm>
        <a:off x="536320" y="2042761"/>
        <a:ext cx="7024295" cy="55939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B70ED2-10A1-470D-814C-7390A46B3145}">
      <dsp:nvSpPr>
        <dsp:cNvPr id="0" name=""/>
        <dsp:cNvSpPr/>
      </dsp:nvSpPr>
      <dsp:spPr>
        <a:xfrm>
          <a:off x="1283" y="0"/>
          <a:ext cx="3337470" cy="4640098"/>
        </a:xfrm>
        <a:prstGeom prst="roundRect">
          <a:avLst>
            <a:gd name="adj" fmla="val 10000"/>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2">
          <a:scrgbClr r="0" g="0" b="0"/>
        </a:effectRef>
        <a:fontRef idx="minor"/>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n-US" sz="3200" b="1" kern="1200" dirty="0"/>
            <a:t>Build Infrastructure</a:t>
          </a:r>
        </a:p>
      </dsp:txBody>
      <dsp:txXfrm>
        <a:off x="1283" y="0"/>
        <a:ext cx="3337470" cy="1392029"/>
      </dsp:txXfrm>
    </dsp:sp>
    <dsp:sp modelId="{7F897B74-51CA-4D41-922A-279DB593B43C}">
      <dsp:nvSpPr>
        <dsp:cNvPr id="0" name=""/>
        <dsp:cNvSpPr/>
      </dsp:nvSpPr>
      <dsp:spPr>
        <a:xfrm>
          <a:off x="335030" y="1393389"/>
          <a:ext cx="2669976" cy="1399053"/>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0800" tIns="38100" rIns="50800" bIns="38100" numCol="1" spcCol="1270" anchor="ctr" anchorCtr="0">
          <a:noAutofit/>
        </a:bodyPr>
        <a:lstStyle/>
        <a:p>
          <a:pPr marL="0" lvl="0" indent="0" algn="ctr" defTabSz="889000">
            <a:lnSpc>
              <a:spcPct val="90000"/>
            </a:lnSpc>
            <a:spcBef>
              <a:spcPct val="0"/>
            </a:spcBef>
            <a:spcAft>
              <a:spcPct val="35000"/>
            </a:spcAft>
            <a:buNone/>
          </a:pPr>
          <a:r>
            <a:rPr lang="en-US" sz="2000" kern="1200" dirty="0"/>
            <a:t>Promote equity across systems</a:t>
          </a:r>
        </a:p>
      </dsp:txBody>
      <dsp:txXfrm>
        <a:off x="376007" y="1434366"/>
        <a:ext cx="2588022" cy="1317099"/>
      </dsp:txXfrm>
    </dsp:sp>
    <dsp:sp modelId="{E459F274-DE16-43BA-A0B1-244A8C5BBB53}">
      <dsp:nvSpPr>
        <dsp:cNvPr id="0" name=""/>
        <dsp:cNvSpPr/>
      </dsp:nvSpPr>
      <dsp:spPr>
        <a:xfrm>
          <a:off x="335030" y="3007681"/>
          <a:ext cx="2669976" cy="1399053"/>
        </a:xfrm>
        <a:prstGeom prst="roundRect">
          <a:avLst>
            <a:gd name="adj" fmla="val 10000"/>
          </a:avLst>
        </a:prstGeom>
        <a:gradFill rotWithShape="0">
          <a:gsLst>
            <a:gs pos="0">
              <a:schemeClr val="accent5">
                <a:hueOff val="-1351709"/>
                <a:satOff val="-3484"/>
                <a:lumOff val="-2353"/>
                <a:alphaOff val="0"/>
                <a:satMod val="103000"/>
                <a:lumMod val="102000"/>
                <a:tint val="94000"/>
              </a:schemeClr>
            </a:gs>
            <a:gs pos="50000">
              <a:schemeClr val="accent5">
                <a:hueOff val="-1351709"/>
                <a:satOff val="-3484"/>
                <a:lumOff val="-2353"/>
                <a:alphaOff val="0"/>
                <a:satMod val="110000"/>
                <a:lumMod val="100000"/>
                <a:shade val="100000"/>
              </a:schemeClr>
            </a:gs>
            <a:gs pos="100000">
              <a:schemeClr val="accent5">
                <a:hueOff val="-1351709"/>
                <a:satOff val="-3484"/>
                <a:lumOff val="-2353"/>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0800" tIns="38100" rIns="50800" bIns="38100" numCol="1" spcCol="1270" anchor="ctr" anchorCtr="0">
          <a:noAutofit/>
        </a:bodyPr>
        <a:lstStyle/>
        <a:p>
          <a:pPr marL="0" lvl="0" indent="0" algn="ctr" defTabSz="889000">
            <a:lnSpc>
              <a:spcPct val="90000"/>
            </a:lnSpc>
            <a:spcBef>
              <a:spcPct val="0"/>
            </a:spcBef>
            <a:spcAft>
              <a:spcPct val="35000"/>
            </a:spcAft>
            <a:buNone/>
          </a:pPr>
          <a:r>
            <a:rPr lang="en-US" sz="2000" kern="1200" dirty="0"/>
            <a:t>Increase support  for community-based organizations</a:t>
          </a:r>
        </a:p>
      </dsp:txBody>
      <dsp:txXfrm>
        <a:off x="376007" y="3048658"/>
        <a:ext cx="2588022" cy="1317099"/>
      </dsp:txXfrm>
    </dsp:sp>
    <dsp:sp modelId="{C2B046E4-6D2B-4488-A8CB-313695EC1DAE}">
      <dsp:nvSpPr>
        <dsp:cNvPr id="0" name=""/>
        <dsp:cNvSpPr/>
      </dsp:nvSpPr>
      <dsp:spPr>
        <a:xfrm>
          <a:off x="3589064" y="0"/>
          <a:ext cx="3337470" cy="4640098"/>
        </a:xfrm>
        <a:prstGeom prst="roundRect">
          <a:avLst>
            <a:gd name="adj" fmla="val 10000"/>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2">
          <a:scrgbClr r="0" g="0" b="0"/>
        </a:effectRef>
        <a:fontRef idx="minor"/>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n-US" sz="3200" b="1" kern="1200" dirty="0"/>
            <a:t>Grow </a:t>
          </a:r>
          <a:br>
            <a:rPr lang="en-US" sz="3200" b="1" kern="1200" dirty="0"/>
          </a:br>
          <a:r>
            <a:rPr lang="en-US" sz="3200" b="1" kern="1200" dirty="0"/>
            <a:t>Workforce</a:t>
          </a:r>
        </a:p>
      </dsp:txBody>
      <dsp:txXfrm>
        <a:off x="3589064" y="0"/>
        <a:ext cx="3337470" cy="1392029"/>
      </dsp:txXfrm>
    </dsp:sp>
    <dsp:sp modelId="{9186C300-49A8-4E1B-B47F-D1D07D345AE8}">
      <dsp:nvSpPr>
        <dsp:cNvPr id="0" name=""/>
        <dsp:cNvSpPr/>
      </dsp:nvSpPr>
      <dsp:spPr>
        <a:xfrm>
          <a:off x="3922811" y="1393389"/>
          <a:ext cx="2669976" cy="1399053"/>
        </a:xfrm>
        <a:prstGeom prst="roundRect">
          <a:avLst>
            <a:gd name="adj" fmla="val 10000"/>
          </a:avLst>
        </a:prstGeom>
        <a:gradFill rotWithShape="0">
          <a:gsLst>
            <a:gs pos="0">
              <a:schemeClr val="accent5">
                <a:hueOff val="-2703417"/>
                <a:satOff val="-6968"/>
                <a:lumOff val="-4706"/>
                <a:alphaOff val="0"/>
                <a:satMod val="103000"/>
                <a:lumMod val="102000"/>
                <a:tint val="94000"/>
              </a:schemeClr>
            </a:gs>
            <a:gs pos="50000">
              <a:schemeClr val="accent5">
                <a:hueOff val="-2703417"/>
                <a:satOff val="-6968"/>
                <a:lumOff val="-4706"/>
                <a:alphaOff val="0"/>
                <a:satMod val="110000"/>
                <a:lumMod val="100000"/>
                <a:shade val="100000"/>
              </a:schemeClr>
            </a:gs>
            <a:gs pos="100000">
              <a:schemeClr val="accent5">
                <a:hueOff val="-2703417"/>
                <a:satOff val="-6968"/>
                <a:lumOff val="-4706"/>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0800" tIns="38100" rIns="50800" bIns="38100" numCol="1" spcCol="1270" anchor="ctr" anchorCtr="0">
          <a:noAutofit/>
        </a:bodyPr>
        <a:lstStyle/>
        <a:p>
          <a:pPr marL="0" lvl="0" indent="0" algn="ctr" defTabSz="889000">
            <a:lnSpc>
              <a:spcPct val="90000"/>
            </a:lnSpc>
            <a:spcBef>
              <a:spcPct val="0"/>
            </a:spcBef>
            <a:spcAft>
              <a:spcPct val="35000"/>
            </a:spcAft>
            <a:buNone/>
          </a:pPr>
          <a:r>
            <a:rPr lang="en-US" sz="2000" kern="1200" dirty="0"/>
            <a:t>Build a culturally reflective workforce</a:t>
          </a:r>
        </a:p>
      </dsp:txBody>
      <dsp:txXfrm>
        <a:off x="3963788" y="1434366"/>
        <a:ext cx="2588022" cy="1317099"/>
      </dsp:txXfrm>
    </dsp:sp>
    <dsp:sp modelId="{2E40F7ED-E6CD-4491-B62C-12C8AC94B309}">
      <dsp:nvSpPr>
        <dsp:cNvPr id="0" name=""/>
        <dsp:cNvSpPr/>
      </dsp:nvSpPr>
      <dsp:spPr>
        <a:xfrm>
          <a:off x="3922811" y="3007681"/>
          <a:ext cx="2669976" cy="1399053"/>
        </a:xfrm>
        <a:prstGeom prst="roundRect">
          <a:avLst>
            <a:gd name="adj" fmla="val 10000"/>
          </a:avLst>
        </a:prstGeom>
        <a:gradFill rotWithShape="0">
          <a:gsLst>
            <a:gs pos="0">
              <a:schemeClr val="accent5">
                <a:hueOff val="-4055126"/>
                <a:satOff val="-10451"/>
                <a:lumOff val="-7059"/>
                <a:alphaOff val="0"/>
                <a:satMod val="103000"/>
                <a:lumMod val="102000"/>
                <a:tint val="94000"/>
              </a:schemeClr>
            </a:gs>
            <a:gs pos="50000">
              <a:schemeClr val="accent5">
                <a:hueOff val="-4055126"/>
                <a:satOff val="-10451"/>
                <a:lumOff val="-7059"/>
                <a:alphaOff val="0"/>
                <a:satMod val="110000"/>
                <a:lumMod val="100000"/>
                <a:shade val="100000"/>
              </a:schemeClr>
            </a:gs>
            <a:gs pos="100000">
              <a:schemeClr val="accent5">
                <a:hueOff val="-4055126"/>
                <a:satOff val="-10451"/>
                <a:lumOff val="-7059"/>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0800" tIns="38100" rIns="50800" bIns="38100" numCol="1" spcCol="1270" anchor="ctr" anchorCtr="0">
          <a:noAutofit/>
        </a:bodyPr>
        <a:lstStyle/>
        <a:p>
          <a:pPr marL="0" lvl="0" indent="0" algn="ctr" defTabSz="889000">
            <a:lnSpc>
              <a:spcPct val="90000"/>
            </a:lnSpc>
            <a:spcBef>
              <a:spcPct val="0"/>
            </a:spcBef>
            <a:spcAft>
              <a:spcPct val="35000"/>
            </a:spcAft>
            <a:buNone/>
          </a:pPr>
          <a:r>
            <a:rPr lang="en-US" sz="2000" kern="1200" dirty="0"/>
            <a:t>Building a workforce that centers lived experience</a:t>
          </a:r>
        </a:p>
      </dsp:txBody>
      <dsp:txXfrm>
        <a:off x="3963788" y="3048658"/>
        <a:ext cx="2588022" cy="1317099"/>
      </dsp:txXfrm>
    </dsp:sp>
    <dsp:sp modelId="{B441F276-7836-462E-841E-71AB4F10D4C9}">
      <dsp:nvSpPr>
        <dsp:cNvPr id="0" name=""/>
        <dsp:cNvSpPr/>
      </dsp:nvSpPr>
      <dsp:spPr>
        <a:xfrm>
          <a:off x="7176845" y="0"/>
          <a:ext cx="3337470" cy="4640098"/>
        </a:xfrm>
        <a:prstGeom prst="roundRect">
          <a:avLst>
            <a:gd name="adj" fmla="val 10000"/>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2">
          <a:scrgbClr r="0" g="0" b="0"/>
        </a:effectRef>
        <a:fontRef idx="minor"/>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n-US" sz="3200" b="1" kern="1200" dirty="0"/>
            <a:t>Enhance </a:t>
          </a:r>
          <a:br>
            <a:rPr lang="en-US" sz="3200" b="1" kern="1200" dirty="0"/>
          </a:br>
          <a:r>
            <a:rPr lang="en-US" sz="3200" b="1" kern="1200" dirty="0"/>
            <a:t>Quality</a:t>
          </a:r>
        </a:p>
      </dsp:txBody>
      <dsp:txXfrm>
        <a:off x="7176845" y="0"/>
        <a:ext cx="3337470" cy="1392029"/>
      </dsp:txXfrm>
    </dsp:sp>
    <dsp:sp modelId="{24AF7A6A-DB27-4C63-BB9C-30AF83E28585}">
      <dsp:nvSpPr>
        <dsp:cNvPr id="0" name=""/>
        <dsp:cNvSpPr/>
      </dsp:nvSpPr>
      <dsp:spPr>
        <a:xfrm>
          <a:off x="7510592" y="1393389"/>
          <a:ext cx="2669976" cy="1399053"/>
        </a:xfrm>
        <a:prstGeom prst="roundRect">
          <a:avLst>
            <a:gd name="adj" fmla="val 10000"/>
          </a:avLst>
        </a:prstGeom>
        <a:gradFill rotWithShape="0">
          <a:gsLst>
            <a:gs pos="0">
              <a:schemeClr val="accent5">
                <a:hueOff val="-5406834"/>
                <a:satOff val="-13935"/>
                <a:lumOff val="-9412"/>
                <a:alphaOff val="0"/>
                <a:satMod val="103000"/>
                <a:lumMod val="102000"/>
                <a:tint val="94000"/>
              </a:schemeClr>
            </a:gs>
            <a:gs pos="50000">
              <a:schemeClr val="accent5">
                <a:hueOff val="-5406834"/>
                <a:satOff val="-13935"/>
                <a:lumOff val="-9412"/>
                <a:alphaOff val="0"/>
                <a:satMod val="110000"/>
                <a:lumMod val="100000"/>
                <a:shade val="100000"/>
              </a:schemeClr>
            </a:gs>
            <a:gs pos="100000">
              <a:schemeClr val="accent5">
                <a:hueOff val="-5406834"/>
                <a:satOff val="-13935"/>
                <a:lumOff val="-9412"/>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0800" tIns="38100" rIns="50800" bIns="38100" numCol="1" spcCol="1270" anchor="ctr" anchorCtr="0">
          <a:noAutofit/>
        </a:bodyPr>
        <a:lstStyle/>
        <a:p>
          <a:pPr marL="0" lvl="0" indent="0" algn="ctr" defTabSz="889000">
            <a:lnSpc>
              <a:spcPct val="90000"/>
            </a:lnSpc>
            <a:spcBef>
              <a:spcPct val="0"/>
            </a:spcBef>
            <a:spcAft>
              <a:spcPct val="35000"/>
            </a:spcAft>
            <a:buNone/>
          </a:pPr>
          <a:r>
            <a:rPr lang="en-US" sz="2000" kern="1200" dirty="0"/>
            <a:t>Internal evaluation of DMHA equity initiatives and access to services</a:t>
          </a:r>
        </a:p>
      </dsp:txBody>
      <dsp:txXfrm>
        <a:off x="7551569" y="1434366"/>
        <a:ext cx="2588022" cy="1317099"/>
      </dsp:txXfrm>
    </dsp:sp>
    <dsp:sp modelId="{70A047A4-6A40-4AD0-A205-93A19173C879}">
      <dsp:nvSpPr>
        <dsp:cNvPr id="0" name=""/>
        <dsp:cNvSpPr/>
      </dsp:nvSpPr>
      <dsp:spPr>
        <a:xfrm>
          <a:off x="7510592" y="3007681"/>
          <a:ext cx="2669976" cy="1399053"/>
        </a:xfrm>
        <a:prstGeom prst="roundRect">
          <a:avLst>
            <a:gd name="adj" fmla="val 10000"/>
          </a:avLst>
        </a:prstGeom>
        <a:gradFill rotWithShape="0">
          <a:gsLst>
            <a:gs pos="0">
              <a:schemeClr val="accent5">
                <a:hueOff val="-6758543"/>
                <a:satOff val="-17419"/>
                <a:lumOff val="-11765"/>
                <a:alphaOff val="0"/>
                <a:satMod val="103000"/>
                <a:lumMod val="102000"/>
                <a:tint val="94000"/>
              </a:schemeClr>
            </a:gs>
            <a:gs pos="50000">
              <a:schemeClr val="accent5">
                <a:hueOff val="-6758543"/>
                <a:satOff val="-17419"/>
                <a:lumOff val="-11765"/>
                <a:alphaOff val="0"/>
                <a:satMod val="110000"/>
                <a:lumMod val="100000"/>
                <a:shade val="100000"/>
              </a:schemeClr>
            </a:gs>
            <a:gs pos="100000">
              <a:schemeClr val="accent5">
                <a:hueOff val="-6758543"/>
                <a:satOff val="-17419"/>
                <a:lumOff val="-11765"/>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0800" tIns="38100" rIns="50800" bIns="38100" numCol="1" spcCol="1270" anchor="ctr" anchorCtr="0">
          <a:noAutofit/>
        </a:bodyPr>
        <a:lstStyle/>
        <a:p>
          <a:pPr marL="0" lvl="0" indent="0" algn="ctr" defTabSz="889000">
            <a:lnSpc>
              <a:spcPct val="90000"/>
            </a:lnSpc>
            <a:spcBef>
              <a:spcPct val="0"/>
            </a:spcBef>
            <a:spcAft>
              <a:spcPct val="35000"/>
            </a:spcAft>
            <a:buNone/>
          </a:pPr>
          <a:r>
            <a:rPr lang="en-US" sz="2000" kern="1200" dirty="0"/>
            <a:t>Evaluation of national (CLAS) standards in CMHC systems</a:t>
          </a:r>
        </a:p>
      </dsp:txBody>
      <dsp:txXfrm>
        <a:off x="7551569" y="3048658"/>
        <a:ext cx="2588022" cy="1317099"/>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A0A839F-7CC5-4E4F-B49D-7AA9818606DD}">
      <dsp:nvSpPr>
        <dsp:cNvPr id="0" name=""/>
        <dsp:cNvSpPr/>
      </dsp:nvSpPr>
      <dsp:spPr>
        <a:xfrm>
          <a:off x="0" y="4998"/>
          <a:ext cx="6900512" cy="1093957"/>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189C8B37-5495-4F1F-9F4B-BEE05226C562}">
      <dsp:nvSpPr>
        <dsp:cNvPr id="0" name=""/>
        <dsp:cNvSpPr/>
      </dsp:nvSpPr>
      <dsp:spPr>
        <a:xfrm>
          <a:off x="330922" y="251139"/>
          <a:ext cx="602265" cy="60167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11F2E66C-CF51-47DA-B4E9-292449702585}">
      <dsp:nvSpPr>
        <dsp:cNvPr id="0" name=""/>
        <dsp:cNvSpPr/>
      </dsp:nvSpPr>
      <dsp:spPr>
        <a:xfrm>
          <a:off x="1365526" y="0"/>
          <a:ext cx="4703181" cy="11633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3126" tIns="123126" rIns="123126" bIns="123126" numCol="1" spcCol="1270" anchor="ctr" anchorCtr="0">
          <a:noAutofit/>
        </a:bodyPr>
        <a:lstStyle/>
        <a:p>
          <a:pPr marL="0" lvl="0" indent="0" algn="l" defTabSz="1066800">
            <a:lnSpc>
              <a:spcPct val="100000"/>
            </a:lnSpc>
            <a:spcBef>
              <a:spcPct val="0"/>
            </a:spcBef>
            <a:spcAft>
              <a:spcPct val="35000"/>
            </a:spcAft>
            <a:buNone/>
          </a:pPr>
          <a:r>
            <a:rPr lang="en-US" sz="2400" kern="1200" dirty="0"/>
            <a:t>Changing how we partner and support </a:t>
          </a:r>
        </a:p>
      </dsp:txBody>
      <dsp:txXfrm>
        <a:off x="1365526" y="0"/>
        <a:ext cx="4703181" cy="1163398"/>
      </dsp:txXfrm>
    </dsp:sp>
    <dsp:sp modelId="{A66C0C62-48EE-4A67-89B1-AF10D91B29B0}">
      <dsp:nvSpPr>
        <dsp:cNvPr id="0" name=""/>
        <dsp:cNvSpPr/>
      </dsp:nvSpPr>
      <dsp:spPr>
        <a:xfrm>
          <a:off x="4369340" y="4998"/>
          <a:ext cx="2492295" cy="10939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5777" tIns="115777" rIns="115777" bIns="115777" numCol="1" spcCol="1270" anchor="ctr" anchorCtr="0">
          <a:noAutofit/>
        </a:bodyPr>
        <a:lstStyle/>
        <a:p>
          <a:pPr marL="0" lvl="0" indent="0" algn="l" defTabSz="1066800">
            <a:lnSpc>
              <a:spcPct val="100000"/>
            </a:lnSpc>
            <a:spcBef>
              <a:spcPct val="0"/>
            </a:spcBef>
            <a:spcAft>
              <a:spcPct val="35000"/>
            </a:spcAft>
            <a:buNone/>
          </a:pPr>
          <a:endParaRPr lang="en-US" sz="2400" kern="1200" dirty="0"/>
        </a:p>
      </dsp:txBody>
      <dsp:txXfrm>
        <a:off x="4369340" y="4998"/>
        <a:ext cx="2492295" cy="1093957"/>
      </dsp:txXfrm>
    </dsp:sp>
    <dsp:sp modelId="{010186B0-3917-4A04-81D9-46041781BC85}">
      <dsp:nvSpPr>
        <dsp:cNvPr id="0" name=""/>
        <dsp:cNvSpPr/>
      </dsp:nvSpPr>
      <dsp:spPr>
        <a:xfrm>
          <a:off x="0" y="1459246"/>
          <a:ext cx="6900512" cy="1093957"/>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183D007E-C723-4075-93FB-379ED347E2EE}">
      <dsp:nvSpPr>
        <dsp:cNvPr id="0" name=""/>
        <dsp:cNvSpPr/>
      </dsp:nvSpPr>
      <dsp:spPr>
        <a:xfrm>
          <a:off x="330922" y="1705387"/>
          <a:ext cx="602265" cy="60167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ECCE4F6C-371C-4AEF-811B-C5A23536FB73}">
      <dsp:nvSpPr>
        <dsp:cNvPr id="0" name=""/>
        <dsp:cNvSpPr/>
      </dsp:nvSpPr>
      <dsp:spPr>
        <a:xfrm>
          <a:off x="1365526" y="1459246"/>
          <a:ext cx="4013510" cy="11633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3126" tIns="123126" rIns="123126" bIns="123126" numCol="1" spcCol="1270" anchor="ctr" anchorCtr="0">
          <a:noAutofit/>
        </a:bodyPr>
        <a:lstStyle/>
        <a:p>
          <a:pPr marL="0" lvl="0" indent="0" algn="l" defTabSz="1066800">
            <a:lnSpc>
              <a:spcPct val="100000"/>
            </a:lnSpc>
            <a:spcBef>
              <a:spcPct val="0"/>
            </a:spcBef>
            <a:spcAft>
              <a:spcPct val="35000"/>
            </a:spcAft>
            <a:buNone/>
          </a:pPr>
          <a:r>
            <a:rPr lang="en-US" sz="2400" kern="1200" dirty="0"/>
            <a:t>Centering the community voice</a:t>
          </a:r>
        </a:p>
      </dsp:txBody>
      <dsp:txXfrm>
        <a:off x="1365526" y="1459246"/>
        <a:ext cx="4013510" cy="1163398"/>
      </dsp:txXfrm>
    </dsp:sp>
    <dsp:sp modelId="{86985FBB-D2C1-43C9-8E88-9D6B391C78E7}">
      <dsp:nvSpPr>
        <dsp:cNvPr id="0" name=""/>
        <dsp:cNvSpPr/>
      </dsp:nvSpPr>
      <dsp:spPr>
        <a:xfrm>
          <a:off x="4369340" y="1459246"/>
          <a:ext cx="2492295" cy="10939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5777" tIns="115777" rIns="115777" bIns="115777" numCol="1" spcCol="1270" anchor="ctr" anchorCtr="0">
          <a:noAutofit/>
        </a:bodyPr>
        <a:lstStyle/>
        <a:p>
          <a:pPr marL="0" lvl="0" indent="0" algn="l" defTabSz="1066800">
            <a:lnSpc>
              <a:spcPct val="100000"/>
            </a:lnSpc>
            <a:spcBef>
              <a:spcPct val="0"/>
            </a:spcBef>
            <a:spcAft>
              <a:spcPct val="35000"/>
            </a:spcAft>
            <a:buNone/>
          </a:pPr>
          <a:endParaRPr lang="en-US" sz="2400" kern="1200" dirty="0"/>
        </a:p>
      </dsp:txBody>
      <dsp:txXfrm>
        <a:off x="4369340" y="1459246"/>
        <a:ext cx="2492295" cy="1093957"/>
      </dsp:txXfrm>
    </dsp:sp>
    <dsp:sp modelId="{06893D57-1A99-4321-BCA8-D66137150797}">
      <dsp:nvSpPr>
        <dsp:cNvPr id="0" name=""/>
        <dsp:cNvSpPr/>
      </dsp:nvSpPr>
      <dsp:spPr>
        <a:xfrm>
          <a:off x="0" y="2913495"/>
          <a:ext cx="6900512" cy="1093957"/>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1CE309EA-0FDE-4AB0-B6D9-5CD3642F789B}">
      <dsp:nvSpPr>
        <dsp:cNvPr id="0" name=""/>
        <dsp:cNvSpPr/>
      </dsp:nvSpPr>
      <dsp:spPr>
        <a:xfrm>
          <a:off x="330922" y="3159635"/>
          <a:ext cx="602265" cy="601676"/>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A0A77A24-FD0C-491A-985A-E187984CBB1F}">
      <dsp:nvSpPr>
        <dsp:cNvPr id="0" name=""/>
        <dsp:cNvSpPr/>
      </dsp:nvSpPr>
      <dsp:spPr>
        <a:xfrm>
          <a:off x="1365541" y="2925676"/>
          <a:ext cx="4415854" cy="11633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3126" tIns="123126" rIns="123126" bIns="123126" numCol="1" spcCol="1270" anchor="ctr" anchorCtr="0">
          <a:noAutofit/>
        </a:bodyPr>
        <a:lstStyle/>
        <a:p>
          <a:pPr marL="0" lvl="0" indent="0" algn="l" defTabSz="1066800">
            <a:lnSpc>
              <a:spcPct val="100000"/>
            </a:lnSpc>
            <a:spcBef>
              <a:spcPct val="0"/>
            </a:spcBef>
            <a:spcAft>
              <a:spcPct val="35000"/>
            </a:spcAft>
            <a:buNone/>
          </a:pPr>
          <a:r>
            <a:rPr lang="en-US" sz="2400" kern="1200" dirty="0"/>
            <a:t>Targeted funding based on community-level need</a:t>
          </a:r>
        </a:p>
      </dsp:txBody>
      <dsp:txXfrm>
        <a:off x="1365541" y="2925676"/>
        <a:ext cx="4415854" cy="1163398"/>
      </dsp:txXfrm>
    </dsp:sp>
    <dsp:sp modelId="{A5EE2BDA-7CBE-4BF9-BE91-C1EAF5A99927}">
      <dsp:nvSpPr>
        <dsp:cNvPr id="0" name=""/>
        <dsp:cNvSpPr/>
      </dsp:nvSpPr>
      <dsp:spPr>
        <a:xfrm>
          <a:off x="4369340" y="2913495"/>
          <a:ext cx="2492295" cy="10939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5777" tIns="115777" rIns="115777" bIns="115777" numCol="1" spcCol="1270" anchor="ctr" anchorCtr="0">
          <a:noAutofit/>
        </a:bodyPr>
        <a:lstStyle/>
        <a:p>
          <a:pPr marL="0" lvl="0" indent="0" algn="l" defTabSz="1066800">
            <a:lnSpc>
              <a:spcPct val="100000"/>
            </a:lnSpc>
            <a:spcBef>
              <a:spcPct val="0"/>
            </a:spcBef>
            <a:spcAft>
              <a:spcPct val="35000"/>
            </a:spcAft>
            <a:buNone/>
          </a:pPr>
          <a:endParaRPr lang="en-US" sz="2400" kern="1200" dirty="0"/>
        </a:p>
        <a:p>
          <a:pPr marL="0" lvl="0" indent="0" algn="l" defTabSz="1066800">
            <a:lnSpc>
              <a:spcPct val="100000"/>
            </a:lnSpc>
            <a:spcBef>
              <a:spcPct val="0"/>
            </a:spcBef>
            <a:spcAft>
              <a:spcPct val="35000"/>
            </a:spcAft>
            <a:buNone/>
          </a:pPr>
          <a:endParaRPr lang="en-US" sz="2400" kern="1200" dirty="0"/>
        </a:p>
      </dsp:txBody>
      <dsp:txXfrm>
        <a:off x="4369340" y="2913495"/>
        <a:ext cx="2492295" cy="1093957"/>
      </dsp:txXfrm>
    </dsp:sp>
    <dsp:sp modelId="{FE3529FD-492A-4813-9936-4AC133BB2C53}">
      <dsp:nvSpPr>
        <dsp:cNvPr id="0" name=""/>
        <dsp:cNvSpPr/>
      </dsp:nvSpPr>
      <dsp:spPr>
        <a:xfrm>
          <a:off x="0" y="4367743"/>
          <a:ext cx="6900512" cy="1093957"/>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A7E75F84-7095-4EAD-A790-ABF6B6B90689}">
      <dsp:nvSpPr>
        <dsp:cNvPr id="0" name=""/>
        <dsp:cNvSpPr/>
      </dsp:nvSpPr>
      <dsp:spPr>
        <a:xfrm>
          <a:off x="330922" y="4613884"/>
          <a:ext cx="602265" cy="601676"/>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B10F74F8-D94D-4FCE-9157-F6CFEAF8440C}">
      <dsp:nvSpPr>
        <dsp:cNvPr id="0" name=""/>
        <dsp:cNvSpPr/>
      </dsp:nvSpPr>
      <dsp:spPr>
        <a:xfrm>
          <a:off x="1365541" y="4370035"/>
          <a:ext cx="3489254" cy="11633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3126" tIns="123126" rIns="123126" bIns="123126" numCol="1" spcCol="1270" anchor="ctr" anchorCtr="0">
          <a:noAutofit/>
        </a:bodyPr>
        <a:lstStyle/>
        <a:p>
          <a:pPr marL="0" lvl="0" indent="0" algn="l" defTabSz="1066800">
            <a:lnSpc>
              <a:spcPct val="100000"/>
            </a:lnSpc>
            <a:spcBef>
              <a:spcPct val="0"/>
            </a:spcBef>
            <a:spcAft>
              <a:spcPct val="35000"/>
            </a:spcAft>
            <a:buNone/>
          </a:pPr>
          <a:r>
            <a:rPr lang="en-US" sz="2400" kern="1200" dirty="0"/>
            <a:t>Examining funding access</a:t>
          </a:r>
        </a:p>
      </dsp:txBody>
      <dsp:txXfrm>
        <a:off x="1365541" y="4370035"/>
        <a:ext cx="3489254" cy="1163398"/>
      </dsp:txXfrm>
    </dsp:sp>
    <dsp:sp modelId="{C0E0D1E7-EC8F-4F96-A7E1-663C762107FD}">
      <dsp:nvSpPr>
        <dsp:cNvPr id="0" name=""/>
        <dsp:cNvSpPr/>
      </dsp:nvSpPr>
      <dsp:spPr>
        <a:xfrm>
          <a:off x="4369340" y="4367743"/>
          <a:ext cx="2492295" cy="10939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5777" tIns="115777" rIns="115777" bIns="115777" numCol="1" spcCol="1270" anchor="ctr" anchorCtr="0">
          <a:noAutofit/>
        </a:bodyPr>
        <a:lstStyle/>
        <a:p>
          <a:pPr marL="0" lvl="0" indent="0" algn="l" defTabSz="1066800">
            <a:lnSpc>
              <a:spcPct val="100000"/>
            </a:lnSpc>
            <a:spcBef>
              <a:spcPct val="0"/>
            </a:spcBef>
            <a:spcAft>
              <a:spcPct val="35000"/>
            </a:spcAft>
            <a:buNone/>
          </a:pPr>
          <a:endParaRPr lang="en-US" sz="2400" kern="1200" dirty="0"/>
        </a:p>
      </dsp:txBody>
      <dsp:txXfrm>
        <a:off x="4369340" y="4367743"/>
        <a:ext cx="2492295" cy="1093957"/>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E3341C-39B9-465E-BFE5-D428053B6245}">
      <dsp:nvSpPr>
        <dsp:cNvPr id="0" name=""/>
        <dsp:cNvSpPr/>
      </dsp:nvSpPr>
      <dsp:spPr>
        <a:xfrm>
          <a:off x="847821" y="0"/>
          <a:ext cx="6096635" cy="6096635"/>
        </a:xfrm>
        <a:prstGeom prst="ellipse">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US" sz="2000" kern="1200" dirty="0"/>
            <a:t>State</a:t>
          </a:r>
        </a:p>
      </dsp:txBody>
      <dsp:txXfrm>
        <a:off x="2753019" y="304831"/>
        <a:ext cx="2286238" cy="609663"/>
      </dsp:txXfrm>
    </dsp:sp>
    <dsp:sp modelId="{C0102120-15EC-4CB6-BD1F-A2BB55DC6D86}">
      <dsp:nvSpPr>
        <dsp:cNvPr id="0" name=""/>
        <dsp:cNvSpPr/>
      </dsp:nvSpPr>
      <dsp:spPr>
        <a:xfrm>
          <a:off x="1305069" y="914495"/>
          <a:ext cx="5182139" cy="5182139"/>
        </a:xfrm>
        <a:prstGeom prst="ellipse">
          <a:avLst/>
        </a:prstGeom>
        <a:gradFill rotWithShape="0">
          <a:gsLst>
            <a:gs pos="0">
              <a:schemeClr val="accent5">
                <a:hueOff val="-1689636"/>
                <a:satOff val="-4355"/>
                <a:lumOff val="-2941"/>
                <a:alphaOff val="0"/>
                <a:satMod val="103000"/>
                <a:lumMod val="102000"/>
                <a:tint val="94000"/>
              </a:schemeClr>
            </a:gs>
            <a:gs pos="50000">
              <a:schemeClr val="accent5">
                <a:hueOff val="-1689636"/>
                <a:satOff val="-4355"/>
                <a:lumOff val="-2941"/>
                <a:alphaOff val="0"/>
                <a:satMod val="110000"/>
                <a:lumMod val="100000"/>
                <a:shade val="100000"/>
              </a:schemeClr>
            </a:gs>
            <a:gs pos="100000">
              <a:schemeClr val="accent5">
                <a:hueOff val="-1689636"/>
                <a:satOff val="-4355"/>
                <a:lumOff val="-2941"/>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US" sz="2000" kern="1200" dirty="0"/>
            <a:t>Region</a:t>
          </a:r>
        </a:p>
      </dsp:txBody>
      <dsp:txXfrm>
        <a:off x="2778740" y="1212468"/>
        <a:ext cx="2234797" cy="595946"/>
      </dsp:txXfrm>
    </dsp:sp>
    <dsp:sp modelId="{0BD4A2BC-1279-4F7B-B727-73C93BBF4F24}">
      <dsp:nvSpPr>
        <dsp:cNvPr id="0" name=""/>
        <dsp:cNvSpPr/>
      </dsp:nvSpPr>
      <dsp:spPr>
        <a:xfrm>
          <a:off x="1762316" y="1828990"/>
          <a:ext cx="4267644" cy="4267644"/>
        </a:xfrm>
        <a:prstGeom prst="ellipse">
          <a:avLst/>
        </a:prstGeom>
        <a:gradFill rotWithShape="0">
          <a:gsLst>
            <a:gs pos="0">
              <a:schemeClr val="accent5">
                <a:hueOff val="-3379271"/>
                <a:satOff val="-8710"/>
                <a:lumOff val="-5883"/>
                <a:alphaOff val="0"/>
                <a:satMod val="103000"/>
                <a:lumMod val="102000"/>
                <a:tint val="94000"/>
              </a:schemeClr>
            </a:gs>
            <a:gs pos="50000">
              <a:schemeClr val="accent5">
                <a:hueOff val="-3379271"/>
                <a:satOff val="-8710"/>
                <a:lumOff val="-5883"/>
                <a:alphaOff val="0"/>
                <a:satMod val="110000"/>
                <a:lumMod val="100000"/>
                <a:shade val="100000"/>
              </a:schemeClr>
            </a:gs>
            <a:gs pos="100000">
              <a:schemeClr val="accent5">
                <a:hueOff val="-3379271"/>
                <a:satOff val="-8710"/>
                <a:lumOff val="-5883"/>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US" sz="2000" kern="1200" dirty="0"/>
            <a:t>Community</a:t>
          </a:r>
        </a:p>
      </dsp:txBody>
      <dsp:txXfrm>
        <a:off x="2791885" y="2123457"/>
        <a:ext cx="2208506" cy="588934"/>
      </dsp:txXfrm>
    </dsp:sp>
    <dsp:sp modelId="{D0945490-110C-4907-90BB-17034B6E1DFA}">
      <dsp:nvSpPr>
        <dsp:cNvPr id="0" name=""/>
        <dsp:cNvSpPr/>
      </dsp:nvSpPr>
      <dsp:spPr>
        <a:xfrm>
          <a:off x="2219564" y="2743485"/>
          <a:ext cx="3353149" cy="3353149"/>
        </a:xfrm>
        <a:prstGeom prst="ellipse">
          <a:avLst/>
        </a:prstGeom>
        <a:gradFill rotWithShape="0">
          <a:gsLst>
            <a:gs pos="0">
              <a:schemeClr val="accent5">
                <a:hueOff val="-5068907"/>
                <a:satOff val="-13064"/>
                <a:lumOff val="-8824"/>
                <a:alphaOff val="0"/>
                <a:satMod val="103000"/>
                <a:lumMod val="102000"/>
                <a:tint val="94000"/>
              </a:schemeClr>
            </a:gs>
            <a:gs pos="50000">
              <a:schemeClr val="accent5">
                <a:hueOff val="-5068907"/>
                <a:satOff val="-13064"/>
                <a:lumOff val="-8824"/>
                <a:alphaOff val="0"/>
                <a:satMod val="110000"/>
                <a:lumMod val="100000"/>
                <a:shade val="100000"/>
              </a:schemeClr>
            </a:gs>
            <a:gs pos="100000">
              <a:schemeClr val="accent5">
                <a:hueOff val="-5068907"/>
                <a:satOff val="-13064"/>
                <a:lumOff val="-8824"/>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US" sz="2000" kern="1200" dirty="0"/>
            <a:t>Family</a:t>
          </a:r>
        </a:p>
      </dsp:txBody>
      <dsp:txXfrm>
        <a:off x="2990788" y="3045269"/>
        <a:ext cx="1810700" cy="603566"/>
      </dsp:txXfrm>
    </dsp:sp>
    <dsp:sp modelId="{E6453B57-C9B6-4E01-9B67-0E2825E30BBA}">
      <dsp:nvSpPr>
        <dsp:cNvPr id="0" name=""/>
        <dsp:cNvSpPr/>
      </dsp:nvSpPr>
      <dsp:spPr>
        <a:xfrm>
          <a:off x="2676812" y="3657981"/>
          <a:ext cx="2438654" cy="2438654"/>
        </a:xfrm>
        <a:prstGeom prst="ellipse">
          <a:avLst/>
        </a:prstGeom>
        <a:gradFill rotWithShape="0">
          <a:gsLst>
            <a:gs pos="0">
              <a:schemeClr val="accent5">
                <a:hueOff val="-6758543"/>
                <a:satOff val="-17419"/>
                <a:lumOff val="-11765"/>
                <a:alphaOff val="0"/>
                <a:satMod val="103000"/>
                <a:lumMod val="102000"/>
                <a:tint val="94000"/>
              </a:schemeClr>
            </a:gs>
            <a:gs pos="50000">
              <a:schemeClr val="accent5">
                <a:hueOff val="-6758543"/>
                <a:satOff val="-17419"/>
                <a:lumOff val="-11765"/>
                <a:alphaOff val="0"/>
                <a:satMod val="110000"/>
                <a:lumMod val="100000"/>
                <a:shade val="100000"/>
              </a:schemeClr>
            </a:gs>
            <a:gs pos="100000">
              <a:schemeClr val="accent5">
                <a:hueOff val="-6758543"/>
                <a:satOff val="-17419"/>
                <a:lumOff val="-11765"/>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US" sz="2000" kern="1200" dirty="0"/>
            <a:t>Individual</a:t>
          </a:r>
        </a:p>
      </dsp:txBody>
      <dsp:txXfrm>
        <a:off x="3033944" y="4267644"/>
        <a:ext cx="1724388" cy="1219327"/>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BC34BC-AE3E-485A-B96F-6A2A8EA81374}">
      <dsp:nvSpPr>
        <dsp:cNvPr id="0" name=""/>
        <dsp:cNvSpPr/>
      </dsp:nvSpPr>
      <dsp:spPr>
        <a:xfrm>
          <a:off x="993782" y="794411"/>
          <a:ext cx="1463445" cy="146344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EBE7E3C2-B960-4E1B-AE82-5208B485C588}">
      <dsp:nvSpPr>
        <dsp:cNvPr id="0" name=""/>
        <dsp:cNvSpPr/>
      </dsp:nvSpPr>
      <dsp:spPr>
        <a:xfrm>
          <a:off x="99454" y="2643252"/>
          <a:ext cx="3252101"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600200">
            <a:lnSpc>
              <a:spcPct val="100000"/>
            </a:lnSpc>
            <a:spcBef>
              <a:spcPct val="0"/>
            </a:spcBef>
            <a:spcAft>
              <a:spcPct val="35000"/>
            </a:spcAft>
            <a:buNone/>
          </a:pPr>
          <a:r>
            <a:rPr lang="en-US" sz="3600" kern="1200"/>
            <a:t>Listen</a:t>
          </a:r>
          <a:endParaRPr lang="en-US" sz="3600" kern="1200" dirty="0"/>
        </a:p>
      </dsp:txBody>
      <dsp:txXfrm>
        <a:off x="99454" y="2643252"/>
        <a:ext cx="3252101" cy="720000"/>
      </dsp:txXfrm>
    </dsp:sp>
    <dsp:sp modelId="{3BB09C75-3D95-4D45-8BC4-6781566DA460}">
      <dsp:nvSpPr>
        <dsp:cNvPr id="0" name=""/>
        <dsp:cNvSpPr/>
      </dsp:nvSpPr>
      <dsp:spPr>
        <a:xfrm>
          <a:off x="4815002" y="794411"/>
          <a:ext cx="1463445" cy="146344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4406CF19-FA43-4C7A-9157-3FCCB55D830E}">
      <dsp:nvSpPr>
        <dsp:cNvPr id="0" name=""/>
        <dsp:cNvSpPr/>
      </dsp:nvSpPr>
      <dsp:spPr>
        <a:xfrm>
          <a:off x="3920674" y="2643252"/>
          <a:ext cx="3252101"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600200">
            <a:lnSpc>
              <a:spcPct val="100000"/>
            </a:lnSpc>
            <a:spcBef>
              <a:spcPct val="0"/>
            </a:spcBef>
            <a:spcAft>
              <a:spcPct val="35000"/>
            </a:spcAft>
            <a:buNone/>
          </a:pPr>
          <a:r>
            <a:rPr lang="en-US" sz="3600" kern="1200"/>
            <a:t>Go</a:t>
          </a:r>
          <a:endParaRPr lang="en-US" sz="3600" kern="1200" dirty="0"/>
        </a:p>
      </dsp:txBody>
      <dsp:txXfrm>
        <a:off x="3920674" y="2643252"/>
        <a:ext cx="3252101" cy="720000"/>
      </dsp:txXfrm>
    </dsp:sp>
    <dsp:sp modelId="{1E07FC5A-ADE4-44A3-A5B1-BDB1EFABCE7A}">
      <dsp:nvSpPr>
        <dsp:cNvPr id="0" name=""/>
        <dsp:cNvSpPr/>
      </dsp:nvSpPr>
      <dsp:spPr>
        <a:xfrm>
          <a:off x="8636221" y="794411"/>
          <a:ext cx="1463445" cy="1463445"/>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79F6702-3452-4785-BD20-6295128761DB}">
      <dsp:nvSpPr>
        <dsp:cNvPr id="0" name=""/>
        <dsp:cNvSpPr/>
      </dsp:nvSpPr>
      <dsp:spPr>
        <a:xfrm>
          <a:off x="7741893" y="2643252"/>
          <a:ext cx="3252101"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600200">
            <a:lnSpc>
              <a:spcPct val="100000"/>
            </a:lnSpc>
            <a:spcBef>
              <a:spcPct val="0"/>
            </a:spcBef>
            <a:spcAft>
              <a:spcPct val="35000"/>
            </a:spcAft>
            <a:buNone/>
          </a:pPr>
          <a:r>
            <a:rPr lang="en-US" sz="3600" kern="1200" dirty="0"/>
            <a:t>Grow</a:t>
          </a:r>
        </a:p>
      </dsp:txBody>
      <dsp:txXfrm>
        <a:off x="7741893" y="2643252"/>
        <a:ext cx="3252101" cy="720000"/>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7.xml><?xml version="1.0" encoding="utf-8"?>
<dgm:layoutDef xmlns:dgm="http://schemas.openxmlformats.org/drawingml/2006/diagram" xmlns:a="http://schemas.openxmlformats.org/drawingml/2006/main" uniqueId="urn:microsoft.com/office/officeart/2005/8/layout/venn2">
  <dgm:title val=""/>
  <dgm:desc val=""/>
  <dgm:catLst>
    <dgm:cat type="relationship" pri="30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resizeHandles val="exact"/>
    </dgm:varLst>
    <dgm:alg type="composite">
      <dgm:param type="ar" val="1"/>
    </dgm:alg>
    <dgm:shape xmlns:r="http://schemas.openxmlformats.org/officeDocument/2006/relationships" r:blip="">
      <dgm:adjLst/>
    </dgm:shape>
    <dgm:presOf/>
    <dgm:choose name="Name1">
      <dgm:if name="Name2" axis="ch" ptType="node" func="cnt" op="lte" val="3">
        <dgm:constrLst>
          <dgm:constr type="w" for="ch" forName="comp1" refType="w"/>
          <dgm:constr type="h" for="ch" forName="comp1" refType="w" refFor="ch" refForName="comp1"/>
          <dgm:constr type="w" for="ch" forName="comp2" refType="w" fact="0.75"/>
          <dgm:constr type="h" for="ch" forName="comp2" refType="w" refFor="ch" refForName="comp2"/>
          <dgm:constr type="ctrX" for="ch" forName="comp2" refType="ctrX" refFor="ch" refForName="comp1"/>
          <dgm:constr type="b" for="ch" forName="comp2" refType="b" refFor="ch" refForName="comp1"/>
          <dgm:constr type="w" for="ch" forName="comp3" refType="w" fact="0.5"/>
          <dgm:constr type="h" for="ch" forName="comp3" refType="w" refFor="ch" refForName="comp3"/>
          <dgm:constr type="ctrX" for="ch" forName="comp3" refType="ctrX" refFor="ch" refForName="comp1"/>
          <dgm:constr type="b" for="ch" forName="comp3" refType="b" refFor="ch" refForName="comp1"/>
          <dgm:constr type="primFontSz" for="des" ptType="node" op="equ" val="65"/>
        </dgm:constrLst>
      </dgm:if>
      <dgm:if name="Name3" axis="ch" ptType="node" func="cnt" op="equ" val="4">
        <dgm:constrLst>
          <dgm:constr type="w" for="ch" forName="comp1" refType="w"/>
          <dgm:constr type="h" for="ch" forName="comp1" refType="w" refFor="ch" refForName="comp1"/>
          <dgm:constr type="w" for="ch" forName="comp2" refType="w" fact="0.8"/>
          <dgm:constr type="h" for="ch" forName="comp2" refType="w" refFor="ch" refForName="comp2"/>
          <dgm:constr type="ctrX" for="ch" forName="comp2" refType="ctrX" refFor="ch" refForName="comp1"/>
          <dgm:constr type="b" for="ch" forName="comp2" refType="b" refFor="ch" refForName="comp1"/>
          <dgm:constr type="w" for="ch" forName="comp3" refType="w" fact="0.6"/>
          <dgm:constr type="h" for="ch" forName="comp3" refType="w" refFor="ch" refForName="comp3"/>
          <dgm:constr type="ctrX" for="ch" forName="comp3" refType="ctrX" refFor="ch" refForName="comp1"/>
          <dgm:constr type="b" for="ch" forName="comp3" refType="b" refFor="ch" refForName="comp1"/>
          <dgm:constr type="w" for="ch" forName="comp4" refType="w" fact="0.4"/>
          <dgm:constr type="h" for="ch" forName="comp4" refType="w" refFor="ch" refForName="comp4"/>
          <dgm:constr type="ctrX" for="ch" forName="comp4" refType="ctrX" refFor="ch" refForName="comp1"/>
          <dgm:constr type="b" for="ch" forName="comp4" refType="b" refFor="ch" refForName="comp1"/>
          <dgm:constr type="primFontSz" for="des" ptType="node" op="equ" val="65"/>
        </dgm:constrLst>
      </dgm:if>
      <dgm:else name="Name4">
        <dgm:constrLst>
          <dgm:constr type="w" for="ch" forName="comp1" refType="w"/>
          <dgm:constr type="h" for="ch" forName="comp1" refType="w" refFor="ch" refForName="comp1"/>
          <dgm:constr type="w" for="ch" forName="comp2" refType="w" fact="0.85"/>
          <dgm:constr type="h" for="ch" forName="comp2" refType="w" refFor="ch" refForName="comp2"/>
          <dgm:constr type="ctrX" for="ch" forName="comp2" refType="ctrX" refFor="ch" refForName="comp1"/>
          <dgm:constr type="b" for="ch" forName="comp2" refType="b" refFor="ch" refForName="comp1"/>
          <dgm:constr type="w" for="ch" forName="comp3" refType="w" fact="0.7"/>
          <dgm:constr type="h" for="ch" forName="comp3" refType="w" refFor="ch" refForName="comp3"/>
          <dgm:constr type="ctrX" for="ch" forName="comp3" refType="ctrX" refFor="ch" refForName="comp1"/>
          <dgm:constr type="b" for="ch" forName="comp3" refType="b" refFor="ch" refForName="comp1"/>
          <dgm:constr type="w" for="ch" forName="comp4" refType="w" fact="0.55"/>
          <dgm:constr type="h" for="ch" forName="comp4" refType="w" refFor="ch" refForName="comp4"/>
          <dgm:constr type="ctrX" for="ch" forName="comp4" refType="ctrX" refFor="ch" refForName="comp1"/>
          <dgm:constr type="b" for="ch" forName="comp4" refType="b" refFor="ch" refForName="comp1"/>
          <dgm:constr type="w" for="ch" forName="comp5" refType="w" fact="0.4"/>
          <dgm:constr type="h" for="ch" forName="comp5" refType="w" refFor="ch" refForName="comp5"/>
          <dgm:constr type="ctrX" for="ch" forName="comp5" refType="ctrX" refFor="ch" refForName="comp1"/>
          <dgm:constr type="b" for="ch" forName="comp5" refType="b" refFor="ch" refForName="comp1"/>
          <dgm:constr type="w" for="ch" forName="comp6" refType="w" fact="0.25"/>
          <dgm:constr type="h" for="ch" forName="comp6" refType="w" refFor="ch" refForName="comp6"/>
          <dgm:constr type="ctrX" for="ch" forName="comp6" refType="ctrX" refFor="ch" refForName="comp1"/>
          <dgm:constr type="b" for="ch" forName="comp6" refType="b" refFor="ch" refForName="comp1"/>
          <dgm:constr type="w" for="ch" forName="comp7" refType="w" fact="0.15"/>
          <dgm:constr type="h" for="ch" forName="comp7" refType="w" refFor="ch" refForName="comp7"/>
          <dgm:constr type="ctrX" for="ch" forName="comp7" refType="ctrX" refFor="ch" refForName="comp1"/>
          <dgm:constr type="b" for="ch" forName="comp7" refType="b" refFor="ch" refForName="comp1"/>
          <dgm:constr type="primFontSz" for="des" ptType="node" op="equ" val="65"/>
        </dgm:constrLst>
      </dgm:else>
    </dgm:choose>
    <dgm:ruleLst/>
    <dgm:choose name="Name5">
      <dgm:if name="Name6" axis="ch" ptType="node" func="cnt" op="gte" val="1">
        <dgm:layoutNode name="comp1">
          <dgm:alg type="composite"/>
          <dgm:shape xmlns:r="http://schemas.openxmlformats.org/officeDocument/2006/relationships" r:blip="">
            <dgm:adjLst/>
          </dgm:shape>
          <dgm:presOf/>
          <dgm:choose name="Name7">
            <dgm:if name="Name8" axis="ch" ptType="node" func="cnt" op="equ" val="1">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5"/>
                <dgm:constr type="w" for="ch" forName="c1text" refType="w" refFor="ch" refForName="circle1" fact="0.70711"/>
                <dgm:constr type="h" for="ch" forName="c1text" refType="h" refFor="ch" refForName="circle1" fact="0.5"/>
              </dgm:constrLst>
            </dgm:if>
            <dgm:if name="Name9" axis="ch" ptType="node" func="cnt" op="equ" val="2">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6"/>
                <dgm:constr type="w" for="ch" forName="c1text" refType="w" refFor="ch" refForName="circle1" fact="0.525"/>
                <dgm:constr type="h" for="ch" forName="c1text" refType="h" refFor="ch" refForName="circle1" fact="0.17"/>
              </dgm:constrLst>
            </dgm:if>
            <dgm:if name="Name10" axis="ch" ptType="node" func="cnt" op="equ" val="3">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3495"/>
                <dgm:constr type="h" for="ch" forName="c1text" refType="h" refFor="ch" refForName="circle1" fact="0.15"/>
              </dgm:constrLst>
            </dgm:if>
            <dgm:if name="Name11" axis="ch" ptType="node" func="cnt" op="equ" val="4">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2796"/>
                <dgm:constr type="h" for="ch" forName="c1text" refType="h" refFor="ch" refForName="circle1" fact="0.15"/>
              </dgm:constrLst>
            </dgm:if>
            <dgm:if name="Name12" axis="ch" ptType="node" func="cnt" op="gte" val="5">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
                <dgm:constr type="w" for="ch" forName="c1text" refType="w" refFor="ch" refForName="circle1" fact="0.375"/>
                <dgm:constr type="h" for="ch" forName="c1text" refType="h" refFor="ch" refForName="circle1" fact="0.1"/>
              </dgm:constrLst>
            </dgm:if>
            <dgm:else name="Name13"/>
          </dgm:choose>
          <dgm:ruleLst/>
          <dgm:layoutNode name="circle1" styleLbl="node1">
            <dgm:alg type="sp"/>
            <dgm:shape xmlns:r="http://schemas.openxmlformats.org/officeDocument/2006/relationships" type="ellipse" r:blip="">
              <dgm:adjLst/>
            </dgm:shape>
            <dgm:presOf axis="ch desOrSelf" ptType="node node" st="1 1" cnt="1 0"/>
            <dgm:constrLst>
              <dgm:constr type="h" refType="w"/>
            </dgm:constrLst>
            <dgm:ruleLst/>
          </dgm:layoutNode>
          <dgm:layoutNode name="c1text">
            <dgm:varLst>
              <dgm:bulletEnabled val="1"/>
            </dgm:varLst>
            <dgm:alg type="tx"/>
            <dgm:shape xmlns:r="http://schemas.openxmlformats.org/officeDocument/2006/relationships" type="rect" r:blip="" hideGeom="1">
              <dgm:adjLst/>
            </dgm:shape>
            <dgm:presOf axis="ch desOrSelf" ptType="node node" st="1 1" cnt="1 0"/>
            <dgm:constrLst/>
            <dgm:ruleLst>
              <dgm:rule type="primFontSz" val="5" fact="NaN" max="NaN"/>
            </dgm:ruleLst>
          </dgm:layoutNode>
        </dgm:layoutNode>
      </dgm:if>
      <dgm:else name="Name14"/>
    </dgm:choose>
    <dgm:choose name="Name15">
      <dgm:if name="Name16" axis="ch" ptType="node" func="cnt" op="gte" val="2">
        <dgm:layoutNode name="comp2">
          <dgm:alg type="composite"/>
          <dgm:shape xmlns:r="http://schemas.openxmlformats.org/officeDocument/2006/relationships" r:blip="">
            <dgm:adjLst/>
          </dgm:shape>
          <dgm:presOf/>
          <dgm:choose name="Name17">
            <dgm:if name="Name18" axis="ch" ptType="node" func="cnt" op="equ" val="2">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5"/>
                <dgm:constr type="w" for="ch" forName="c2text" refType="w" refFor="ch" refForName="circle2" fact="0.70711"/>
                <dgm:constr type="h" for="ch" forName="c2text" refType="h" refFor="ch" refForName="circle2" fact="0.5"/>
              </dgm:constrLst>
            </dgm:if>
            <dgm:if name="Name19" axis="ch" ptType="node" func="cnt" op="equ" val="3">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625"/>
                <dgm:constr type="w" for="ch" forName="c2text" refType="w" refFor="ch" refForName="circle2" fact="0.466"/>
                <dgm:constr type="h" for="ch" forName="c2text" refType="h" refFor="ch" refForName="circle2" fact="0.1875"/>
              </dgm:constrLst>
            </dgm:if>
            <dgm:if name="Name20" axis="ch" ptType="node" func="cnt" op="equ" val="4">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
                <dgm:constr type="w" for="ch" forName="c2text" refType="w" refFor="ch" refForName="circle2" fact="0.3495"/>
                <dgm:constr type="h" for="ch" forName="c2text" refType="h" refFor="ch" refForName="circle2" fact="0.18"/>
              </dgm:constrLst>
            </dgm:if>
            <dgm:if name="Name21" axis="ch" ptType="node" func="cnt" op="gte" val="5">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15"/>
                <dgm:constr type="w" for="ch" forName="c2text" refType="w" refFor="ch" refForName="circle2" fact="0.43125"/>
                <dgm:constr type="h" for="ch" forName="c2text" refType="h" refFor="ch" refForName="circle2" fact="0.115"/>
              </dgm:constrLst>
            </dgm:if>
            <dgm:else name="Name22"/>
          </dgm:choose>
          <dgm:ruleLst/>
          <dgm:layoutNode name="circle2" styleLbl="node1">
            <dgm:alg type="sp"/>
            <dgm:shape xmlns:r="http://schemas.openxmlformats.org/officeDocument/2006/relationships" type="ellipse" r:blip="">
              <dgm:adjLst/>
            </dgm:shape>
            <dgm:presOf axis="ch desOrSelf" ptType="node node" st="2 1" cnt="1 0"/>
            <dgm:constrLst>
              <dgm:constr type="h" refType="w"/>
            </dgm:constrLst>
            <dgm:ruleLst/>
          </dgm:layoutNode>
          <dgm:layoutNode name="c2text">
            <dgm:varLst>
              <dgm:bulletEnabled val="1"/>
            </dgm:varLst>
            <dgm:alg type="tx"/>
            <dgm:shape xmlns:r="http://schemas.openxmlformats.org/officeDocument/2006/relationships" type="rect" r:blip="" hideGeom="1">
              <dgm:adjLst/>
            </dgm:shape>
            <dgm:presOf axis="ch desOrSelf" ptType="node node" st="2 1" cnt="1 0"/>
            <dgm:constrLst/>
            <dgm:ruleLst>
              <dgm:rule type="primFontSz" val="5" fact="NaN" max="NaN"/>
            </dgm:ruleLst>
          </dgm:layoutNode>
        </dgm:layoutNode>
      </dgm:if>
      <dgm:else name="Name23"/>
    </dgm:choose>
    <dgm:choose name="Name24">
      <dgm:if name="Name25" axis="ch" ptType="node" func="cnt" op="gte" val="3">
        <dgm:layoutNode name="comp3">
          <dgm:alg type="composite"/>
          <dgm:shape xmlns:r="http://schemas.openxmlformats.org/officeDocument/2006/relationships" r:blip="">
            <dgm:adjLst/>
          </dgm:shape>
          <dgm:presOf/>
          <dgm:choose name="Name26">
            <dgm:if name="Name27" axis="ch" ptType="node" func="cnt" op="equ" val="3">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5"/>
                <dgm:constr type="w" for="ch" forName="c3text" refType="w" refFor="ch" refForName="circle3" fact="0.70711"/>
                <dgm:constr type="h" for="ch" forName="c3text" refType="h" refFor="ch" refForName="circle3" fact="0.5"/>
              </dgm:constrLst>
            </dgm:if>
            <dgm:if name="Name28" axis="ch" ptType="node" func="cnt" op="equ" val="4">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875"/>
                <dgm:constr type="w" for="ch" forName="c3text" refType="w" refFor="ch" refForName="circle3" fact="0.466"/>
                <dgm:constr type="h" for="ch" forName="c3text" refType="h" refFor="ch" refForName="circle3" fact="0.225"/>
              </dgm:constrLst>
            </dgm:if>
            <dgm:if name="Name29" axis="ch" ptType="node" func="cnt" op="gte" val="5">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38"/>
                <dgm:constr type="w" for="ch" forName="c3text" refType="w" refFor="ch" refForName="circle3" fact="0.5175"/>
                <dgm:constr type="h" for="ch" forName="c3text" refType="h" refFor="ch" refForName="circle3" fact="0.138"/>
              </dgm:constrLst>
            </dgm:if>
            <dgm:else name="Name30"/>
          </dgm:choose>
          <dgm:ruleLst/>
          <dgm:layoutNode name="circle3" styleLbl="node1">
            <dgm:alg type="sp"/>
            <dgm:shape xmlns:r="http://schemas.openxmlformats.org/officeDocument/2006/relationships" type="ellipse" r:blip="">
              <dgm:adjLst/>
            </dgm:shape>
            <dgm:presOf axis="ch desOrSelf" ptType="node node" st="3 1" cnt="1 0"/>
            <dgm:constrLst>
              <dgm:constr type="h" refType="w"/>
            </dgm:constrLst>
            <dgm:ruleLst/>
          </dgm:layoutNode>
          <dgm:layoutNode name="c3text">
            <dgm:varLst>
              <dgm:bulletEnabled val="1"/>
            </dgm:varLst>
            <dgm:alg type="tx"/>
            <dgm:shape xmlns:r="http://schemas.openxmlformats.org/officeDocument/2006/relationships" type="rect" r:blip="" hideGeom="1">
              <dgm:adjLst/>
            </dgm:shape>
            <dgm:presOf axis="ch desOrSelf" ptType="node node" st="3 1" cnt="1 0"/>
            <dgm:constrLst/>
            <dgm:ruleLst>
              <dgm:rule type="primFontSz" val="5" fact="NaN" max="NaN"/>
            </dgm:ruleLst>
          </dgm:layoutNode>
        </dgm:layoutNode>
      </dgm:if>
      <dgm:else name="Name31"/>
    </dgm:choose>
    <dgm:choose name="Name32">
      <dgm:if name="Name33" axis="ch" ptType="node" func="cnt" op="gte" val="4">
        <dgm:layoutNode name="comp4">
          <dgm:alg type="composite"/>
          <dgm:shape xmlns:r="http://schemas.openxmlformats.org/officeDocument/2006/relationships" r:blip="">
            <dgm:adjLst/>
          </dgm:shape>
          <dgm:presOf/>
          <dgm:choose name="Name34">
            <dgm:if name="Name35" axis="ch" ptType="node" func="cnt" op="equ" val="4">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5"/>
                <dgm:constr type="w" for="ch" forName="c4text" refType="w" refFor="ch" refForName="circle4" fact="0.70711"/>
                <dgm:constr type="h" for="ch" forName="c4text" refType="h" refFor="ch" refForName="circle4" fact="0.5"/>
              </dgm:constrLst>
            </dgm:if>
            <dgm:if name="Name36" axis="ch" ptType="node" func="cnt" op="gte" val="5">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18"/>
                <dgm:constr type="w" for="ch" forName="c4text" refType="w" refFor="ch" refForName="circle4" fact="0.54"/>
                <dgm:constr type="h" for="ch" forName="c4text" refType="h" refFor="ch" refForName="circle4" fact="0.18"/>
              </dgm:constrLst>
            </dgm:if>
            <dgm:else name="Name37"/>
          </dgm:choose>
          <dgm:ruleLst/>
          <dgm:layoutNode name="circle4" styleLbl="node1">
            <dgm:alg type="sp"/>
            <dgm:shape xmlns:r="http://schemas.openxmlformats.org/officeDocument/2006/relationships" type="ellipse" r:blip="">
              <dgm:adjLst/>
            </dgm:shape>
            <dgm:presOf axis="ch desOrSelf" ptType="node node" st="4 1" cnt="1 0"/>
            <dgm:constrLst>
              <dgm:constr type="h" refType="w"/>
            </dgm:constrLst>
            <dgm:ruleLst/>
          </dgm:layoutNode>
          <dgm:layoutNode name="c4text">
            <dgm:varLst>
              <dgm:bulletEnabled val="1"/>
            </dgm:varLst>
            <dgm:alg type="tx"/>
            <dgm:shape xmlns:r="http://schemas.openxmlformats.org/officeDocument/2006/relationships" type="rect" r:blip="" hideGeom="1">
              <dgm:adjLst/>
            </dgm:shape>
            <dgm:presOf axis="ch desOrSelf" ptType="node node" st="4 1" cnt="1 0"/>
            <dgm:constrLst/>
            <dgm:ruleLst>
              <dgm:rule type="primFontSz" val="5" fact="NaN" max="NaN"/>
            </dgm:ruleLst>
          </dgm:layoutNode>
        </dgm:layoutNode>
      </dgm:if>
      <dgm:else name="Name38"/>
    </dgm:choose>
    <dgm:choose name="Name39">
      <dgm:if name="Name40" axis="ch" ptType="node" func="cnt" op="gte" val="5">
        <dgm:layoutNode name="comp5">
          <dgm:alg type="composite"/>
          <dgm:shape xmlns:r="http://schemas.openxmlformats.org/officeDocument/2006/relationships" r:blip="">
            <dgm:adjLst/>
          </dgm:shape>
          <dgm:presOf/>
          <dgm:choose name="Name41">
            <dgm:if name="Name42" axis="ch" ptType="node" func="cnt" op="equ" val="5">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5"/>
                <dgm:constr type="w" for="ch" forName="c5text" refType="w" refFor="ch" refForName="circle5" fact="0.70711"/>
                <dgm:constr type="h" for="ch" forName="c5text" refType="h" refFor="ch" refForName="circle5" fact="0.5"/>
              </dgm:constrLst>
            </dgm:if>
            <dgm:if name="Name43" axis="ch" ptType="node" func="cnt" op="gte" val="6">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25"/>
                <dgm:constr type="w" for="ch" forName="c5text" refType="w" refFor="ch" refForName="circle5" fact="0.65"/>
                <dgm:constr type="h" for="ch" forName="c5text" refType="h" refFor="ch" refForName="circle5" fact="0.25"/>
              </dgm:constrLst>
            </dgm:if>
            <dgm:else name="Name44"/>
          </dgm:choose>
          <dgm:ruleLst/>
          <dgm:layoutNode name="circle5" styleLbl="node1">
            <dgm:alg type="sp"/>
            <dgm:shape xmlns:r="http://schemas.openxmlformats.org/officeDocument/2006/relationships" type="ellipse" r:blip="">
              <dgm:adjLst/>
            </dgm:shape>
            <dgm:presOf axis="ch desOrSelf" ptType="node node" st="5 1" cnt="1 0"/>
            <dgm:constrLst>
              <dgm:constr type="h" refType="w"/>
            </dgm:constrLst>
            <dgm:ruleLst/>
          </dgm:layoutNode>
          <dgm:layoutNode name="c5text">
            <dgm:varLst>
              <dgm:bulletEnabled val="1"/>
            </dgm:varLst>
            <dgm:alg type="tx"/>
            <dgm:shape xmlns:r="http://schemas.openxmlformats.org/officeDocument/2006/relationships" type="rect" r:blip="" hideGeom="1">
              <dgm:adjLst/>
            </dgm:shape>
            <dgm:presOf axis="ch desOrSelf" ptType="node node" st="5 1" cnt="1 0"/>
            <dgm:constrLst/>
            <dgm:ruleLst>
              <dgm:rule type="primFontSz" val="5" fact="NaN" max="NaN"/>
            </dgm:ruleLst>
          </dgm:layoutNode>
        </dgm:layoutNode>
      </dgm:if>
      <dgm:else name="Name45"/>
    </dgm:choose>
    <dgm:choose name="Name46">
      <dgm:if name="Name47" axis="ch" ptType="node" func="cnt" op="gte" val="6">
        <dgm:layoutNode name="comp6">
          <dgm:alg type="composite"/>
          <dgm:shape xmlns:r="http://schemas.openxmlformats.org/officeDocument/2006/relationships" r:blip="">
            <dgm:adjLst/>
          </dgm:shape>
          <dgm:presOf/>
          <dgm:choose name="Name48">
            <dgm:if name="Name49" axis="ch" ptType="node" func="cnt" op="equ" val="6">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5"/>
                <dgm:constr type="w" for="ch" forName="c6text" refType="w" refFor="ch" refForName="circle6" fact="0.70711"/>
                <dgm:constr type="h" for="ch" forName="c6text" refType="h" refFor="ch" refForName="circle6" fact="0.5"/>
              </dgm:constrLst>
            </dgm:if>
            <dgm:if name="Name50" axis="ch" ptType="node" func="cnt" op="gte" val="7">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27"/>
                <dgm:constr type="w" for="ch" forName="c6text" refType="w" refFor="ch" refForName="circle6" fact="0.68"/>
                <dgm:constr type="h" for="ch" forName="c6text" refType="h" refFor="ch" refForName="circle6" fact="0.241"/>
              </dgm:constrLst>
            </dgm:if>
            <dgm:else name="Name51"/>
          </dgm:choose>
          <dgm:ruleLst/>
          <dgm:layoutNode name="circle6" styleLbl="node1">
            <dgm:alg type="sp"/>
            <dgm:shape xmlns:r="http://schemas.openxmlformats.org/officeDocument/2006/relationships" type="ellipse" r:blip="">
              <dgm:adjLst/>
            </dgm:shape>
            <dgm:presOf axis="ch desOrSelf" ptType="node node" st="6 1" cnt="1 0"/>
            <dgm:constrLst>
              <dgm:constr type="h" refType="w"/>
            </dgm:constrLst>
            <dgm:ruleLst/>
          </dgm:layoutNode>
          <dgm:layoutNode name="c6text">
            <dgm:varLst>
              <dgm:bulletEnabled val="1"/>
            </dgm:varLst>
            <dgm:alg type="tx"/>
            <dgm:shape xmlns:r="http://schemas.openxmlformats.org/officeDocument/2006/relationships" type="rect" r:blip="" hideGeom="1">
              <dgm:adjLst/>
            </dgm:shape>
            <dgm:presOf axis="ch desOrSelf" ptType="node node" st="6 1" cnt="1 0"/>
            <dgm:constrLst/>
            <dgm:ruleLst>
              <dgm:rule type="primFontSz" val="5" fact="NaN" max="NaN"/>
            </dgm:ruleLst>
          </dgm:layoutNode>
        </dgm:layoutNode>
      </dgm:if>
      <dgm:else name="Name52"/>
    </dgm:choose>
    <dgm:choose name="Name53">
      <dgm:if name="Name54" axis="ch" ptType="node" func="cnt" op="gte" val="7">
        <dgm:layoutNode name="comp7">
          <dgm:alg type="composite"/>
          <dgm:shape xmlns:r="http://schemas.openxmlformats.org/officeDocument/2006/relationships" r:blip="">
            <dgm:adjLst/>
          </dgm:shape>
          <dgm:presOf/>
          <dgm:constrLst>
            <dgm:constr type="w" for="ch" forName="circle7" refType="w"/>
            <dgm:constr type="h" for="ch" forName="circle7" refType="h"/>
            <dgm:constr type="ctrX" for="ch" forName="circle7" refType="w" fact="0.5"/>
            <dgm:constr type="ctrY" for="ch" forName="circle7" refType="h" fact="0.5"/>
            <dgm:constr type="ctrX" for="ch" forName="c7text" refType="w" fact="0.5"/>
            <dgm:constr type="ctrY" for="ch" forName="c7text" refType="h" fact="0.5"/>
            <dgm:constr type="w" for="ch" forName="c7text" refType="w" refFor="ch" refForName="circle7" fact="0.70711"/>
            <dgm:constr type="h" for="ch" forName="c7text" refType="h" refFor="ch" refForName="circle7" fact="0.5"/>
          </dgm:constrLst>
          <dgm:ruleLst/>
          <dgm:layoutNode name="circle7" styleLbl="node1">
            <dgm:alg type="sp"/>
            <dgm:shape xmlns:r="http://schemas.openxmlformats.org/officeDocument/2006/relationships" type="ellipse" r:blip="">
              <dgm:adjLst/>
            </dgm:shape>
            <dgm:presOf axis="ch desOrSelf" ptType="node node" st="7 1" cnt="1 0"/>
            <dgm:constrLst>
              <dgm:constr type="h" refType="w"/>
            </dgm:constrLst>
            <dgm:ruleLst/>
          </dgm:layoutNode>
          <dgm:layoutNode name="c7text">
            <dgm:varLst>
              <dgm:bulletEnabled val="1"/>
            </dgm:varLst>
            <dgm:alg type="tx"/>
            <dgm:shape xmlns:r="http://schemas.openxmlformats.org/officeDocument/2006/relationships" type="rect" r:blip="" hideGeom="1">
              <dgm:adjLst/>
            </dgm:shape>
            <dgm:presOf axis="ch desOrSelf" ptType="node node" st="7 1" cnt="1 0"/>
            <dgm:constrLst/>
            <dgm:ruleLst>
              <dgm:rule type="primFontSz" val="5" fact="NaN" max="NaN"/>
            </dgm:ruleLst>
          </dgm:layoutNode>
        </dgm:layoutNode>
      </dgm:if>
      <dgm:else name="Name55"/>
    </dgm:choose>
  </dgm:layoutNode>
</dgm:layoutDef>
</file>

<file path=ppt/diagrams/layout8.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057F6D0-2ED2-4008-B1D8-F31F3B61C4E0}" type="datetimeFigureOut">
              <a:rPr lang="en-US" smtClean="0"/>
              <a:t>5/8/2023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6577E71-9B93-45DF-BFE7-921E4EA00831}" type="slidenum">
              <a:rPr lang="en-US" smtClean="0"/>
              <a:t>‹#›</a:t>
            </a:fld>
            <a:endParaRPr lang="en-US"/>
          </a:p>
        </p:txBody>
      </p:sp>
    </p:spTree>
    <p:extLst>
      <p:ext uri="{BB962C8B-B14F-4D97-AF65-F5344CB8AC3E}">
        <p14:creationId xmlns:p14="http://schemas.microsoft.com/office/powerpoint/2010/main" val="3290064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mn-lt"/>
              </a:rPr>
              <a:t>Good morning and welcome to the 4</a:t>
            </a:r>
            <a:r>
              <a:rPr lang="en-US" sz="1200" baseline="30000" dirty="0">
                <a:latin typeface="+mn-lt"/>
              </a:rPr>
              <a:t>th</a:t>
            </a:r>
            <a:r>
              <a:rPr lang="en-US" sz="1200" dirty="0">
                <a:latin typeface="+mn-lt"/>
              </a:rPr>
              <a:t> DMHA CLC Conference. I’m Dr. Kory Carey and I serve as the Executive Director of Equity and Systemic Integration for the Division of Mental Health and Addiction within Indiana’s Family and Social Services Administration. Just last year, I introduced DMHA’s new structure for systems integration and the intentionality behind the creation of my role. Since that time, we have shifted from roles focused on equity and systems integration to an entire team with this focus…some of who you will hear from later today.  This evolution from a single role on health equity to an entire team parallels the evolution of our health equity efforts at DMHA, as we have expanded our lens from defining and promoting cultural competency to affecting systems level change with equity at the center.</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effectLst/>
              <a:latin typeface="+mn-lt"/>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mn-lt"/>
              </a:rPr>
              <a:t>It is a pleasure to be able to host a conference themed around equitable access to behavioral healthcare in Indiana, and more importantly, to do so with overwhelming support from within our state agency. </a:t>
            </a:r>
            <a:r>
              <a:rPr lang="en-US" sz="1200" dirty="0">
                <a:effectLst/>
                <a:latin typeface="+mn-lt"/>
                <a:ea typeface="Calibri" panose="020F0502020204030204" pitchFamily="34" charset="0"/>
                <a:cs typeface="Times New Roman" panose="02020603050405020304" pitchFamily="18" charset="0"/>
              </a:rPr>
              <a:t>You just heard from Dr. Breanca Merritt, FSSA’s Chief Health Equity &amp; ADA Officer. Dr. Merritt and her staff at the Office of Healthy Opportunities have been, not only our partners… but some of our biggest cheerleaders along the way. We are grateful to have alignment and support from her office up to the support we receive from the Governor’s Office of equity, inclusion and opportunity….</a:t>
            </a:r>
            <a:endParaRPr lang="en-US" sz="1200" dirty="0">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effectLst/>
              <a:latin typeface="+mn-lt"/>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effectLst/>
                <a:latin typeface="+mn-lt"/>
                <a:ea typeface="Calibri" panose="020F0502020204030204" pitchFamily="34" charset="0"/>
                <a:cs typeface="Times New Roman" panose="02020603050405020304" pitchFamily="18" charset="0"/>
              </a:rPr>
              <a:t>Over the course of today and tomorrow we will have the opportunity to dive into issues of workforce, examine innovative models of care and community approaches to behavioral health services with special emphasis on how this work applies to systems level change.</a:t>
            </a:r>
          </a:p>
          <a:p>
            <a:endParaRPr lang="en-US" dirty="0"/>
          </a:p>
        </p:txBody>
      </p:sp>
      <p:sp>
        <p:nvSpPr>
          <p:cNvPr id="4" name="Slide Number Placeholder 3"/>
          <p:cNvSpPr>
            <a:spLocks noGrp="1"/>
          </p:cNvSpPr>
          <p:nvPr>
            <p:ph type="sldNum" sz="quarter" idx="5"/>
          </p:nvPr>
        </p:nvSpPr>
        <p:spPr/>
        <p:txBody>
          <a:bodyPr/>
          <a:lstStyle/>
          <a:p>
            <a:fld id="{D6577E71-9B93-45DF-BFE7-921E4EA00831}" type="slidenum">
              <a:rPr lang="en-US" smtClean="0"/>
              <a:t>1</a:t>
            </a:fld>
            <a:endParaRPr lang="en-US"/>
          </a:p>
        </p:txBody>
      </p:sp>
    </p:spTree>
    <p:extLst>
      <p:ext uri="{BB962C8B-B14F-4D97-AF65-F5344CB8AC3E}">
        <p14:creationId xmlns:p14="http://schemas.microsoft.com/office/powerpoint/2010/main" val="13913805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Thank you! </a:t>
            </a:r>
          </a:p>
        </p:txBody>
      </p:sp>
      <p:sp>
        <p:nvSpPr>
          <p:cNvPr id="4" name="Slide Number Placeholder 3"/>
          <p:cNvSpPr>
            <a:spLocks noGrp="1"/>
          </p:cNvSpPr>
          <p:nvPr>
            <p:ph type="sldNum" sz="quarter" idx="5"/>
          </p:nvPr>
        </p:nvSpPr>
        <p:spPr/>
        <p:txBody>
          <a:bodyPr/>
          <a:lstStyle/>
          <a:p>
            <a:fld id="{D6577E71-9B93-45DF-BFE7-921E4EA00831}" type="slidenum">
              <a:rPr lang="en-US" smtClean="0"/>
              <a:t>10</a:t>
            </a:fld>
            <a:endParaRPr lang="en-US"/>
          </a:p>
        </p:txBody>
      </p:sp>
    </p:spTree>
    <p:extLst>
      <p:ext uri="{BB962C8B-B14F-4D97-AF65-F5344CB8AC3E}">
        <p14:creationId xmlns:p14="http://schemas.microsoft.com/office/powerpoint/2010/main" val="39171121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 DMHA, our vision is an unyielding focus on promoting and supporting the mental health and wellness of the people of Indiana.</a:t>
            </a:r>
          </a:p>
          <a:p>
            <a:endParaRPr lang="en-US" dirty="0"/>
          </a:p>
          <a:p>
            <a:r>
              <a:rPr lang="en-US" dirty="0"/>
              <a:t>The mission of DMHA is to do this work by creating systems that are high quality, seamlessly integrated and accessible to the people and communities of Indiana.</a:t>
            </a:r>
          </a:p>
          <a:p>
            <a:endParaRPr lang="en-US" dirty="0"/>
          </a:p>
          <a:p>
            <a:r>
              <a:rPr lang="en-US" dirty="0"/>
              <a:t>This means our work must be innovative, data-driven, culturally competent and person-centered while reaching the full continuum of care through strong partnerships and expedient access.</a:t>
            </a:r>
          </a:p>
        </p:txBody>
      </p:sp>
      <p:sp>
        <p:nvSpPr>
          <p:cNvPr id="4" name="Slide Number Placeholder 3"/>
          <p:cNvSpPr>
            <a:spLocks noGrp="1"/>
          </p:cNvSpPr>
          <p:nvPr>
            <p:ph type="sldNum" sz="quarter" idx="5"/>
          </p:nvPr>
        </p:nvSpPr>
        <p:spPr/>
        <p:txBody>
          <a:bodyPr/>
          <a:lstStyle/>
          <a:p>
            <a:fld id="{F8E25E16-60F4-49AC-9904-8D05E945321D}" type="slidenum">
              <a:rPr lang="en-US" smtClean="0"/>
              <a:t>2</a:t>
            </a:fld>
            <a:endParaRPr lang="en-US"/>
          </a:p>
        </p:txBody>
      </p:sp>
    </p:spTree>
    <p:extLst>
      <p:ext uri="{BB962C8B-B14F-4D97-AF65-F5344CB8AC3E}">
        <p14:creationId xmlns:p14="http://schemas.microsoft.com/office/powerpoint/2010/main" val="15642770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The DMHA priorities for this upcoming year are </a:t>
            </a:r>
            <a:r>
              <a:rPr lang="en-US" sz="12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guided by a need to adhere to best practices and to</a:t>
            </a:r>
            <a:r>
              <a:rPr lang="en-US" sz="1200" dirty="0">
                <a:effectLst/>
                <a:latin typeface="Calibri" panose="020F0502020204030204" pitchFamily="34" charset="0"/>
                <a:ea typeface="Calibri" panose="020F0502020204030204" pitchFamily="34" charset="0"/>
                <a:cs typeface="Times New Roman" panose="02020603050405020304" pitchFamily="18" charset="0"/>
              </a:rPr>
              <a:t> achieve a future state where our system can support enhanced services to the most vulnerable individuals. </a:t>
            </a:r>
          </a:p>
          <a:p>
            <a:pPr marL="0" marR="0">
              <a:lnSpc>
                <a:spcPct val="107000"/>
              </a:lnSpc>
              <a:spcBef>
                <a:spcPts val="0"/>
              </a:spcBef>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This includes </a:t>
            </a:r>
          </a:p>
          <a:p>
            <a:pPr marL="0" marR="0">
              <a:lnSpc>
                <a:spcPct val="107000"/>
              </a:lnSpc>
              <a:spcBef>
                <a:spcPts val="0"/>
              </a:spcBef>
              <a:spcAft>
                <a:spcPts val="8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-building sustainable programs and partnerships to address gaps in the continuum of care, </a:t>
            </a:r>
          </a:p>
          <a:p>
            <a:pPr marL="0" marR="0" lvl="0" indent="0" algn="l" defTabSz="914400" rtl="0" eaLnBrk="1" fontAlgn="auto" latinLnBrk="0" hangingPunct="1">
              <a:lnSpc>
                <a:spcPct val="107000"/>
              </a:lnSpc>
              <a:spcBef>
                <a:spcPts val="0"/>
              </a:spcBef>
              <a:spcAft>
                <a:spcPts val="800"/>
              </a:spcAft>
              <a:buClrTx/>
              <a:buSzTx/>
              <a:buFontTx/>
              <a:buNone/>
              <a:tabLst/>
              <a:defRPr/>
            </a:pPr>
            <a:r>
              <a:rPr lang="en-US" sz="1200" dirty="0">
                <a:effectLst/>
                <a:latin typeface="Calibri" panose="020F0502020204030204" pitchFamily="34" charset="0"/>
                <a:ea typeface="Calibri" panose="020F0502020204030204" pitchFamily="34" charset="0"/>
                <a:cs typeface="Times New Roman" panose="02020603050405020304" pitchFamily="18" charset="0"/>
              </a:rPr>
              <a:t>-advancing recruitment, retention, and training efforts that result in a qualified, supported, and appropriately compensated behavioral health workforce</a:t>
            </a:r>
          </a:p>
          <a:p>
            <a:pPr marL="0" marR="0">
              <a:lnSpc>
                <a:spcPct val="107000"/>
              </a:lnSpc>
              <a:spcBef>
                <a:spcPts val="0"/>
              </a:spcBef>
              <a:spcAft>
                <a:spcPts val="8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-and enhancing the use of evidence-based practices to improve service quality</a:t>
            </a:r>
          </a:p>
        </p:txBody>
      </p:sp>
      <p:sp>
        <p:nvSpPr>
          <p:cNvPr id="4" name="Slide Number Placeholder 3"/>
          <p:cNvSpPr>
            <a:spLocks noGrp="1"/>
          </p:cNvSpPr>
          <p:nvPr>
            <p:ph type="sldNum" sz="quarter" idx="5"/>
          </p:nvPr>
        </p:nvSpPr>
        <p:spPr/>
        <p:txBody>
          <a:bodyPr/>
          <a:lstStyle/>
          <a:p>
            <a:fld id="{D6577E71-9B93-45DF-BFE7-921E4EA00831}" type="slidenum">
              <a:rPr lang="en-US" smtClean="0"/>
              <a:t>3</a:t>
            </a:fld>
            <a:endParaRPr lang="en-US"/>
          </a:p>
        </p:txBody>
      </p:sp>
    </p:spTree>
    <p:extLst>
      <p:ext uri="{BB962C8B-B14F-4D97-AF65-F5344CB8AC3E}">
        <p14:creationId xmlns:p14="http://schemas.microsoft.com/office/powerpoint/2010/main" val="36124827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We have set out to strengthen the Indiana behavioral health ecosystem by strengthening our statewide crisis response continuum of care, ensuring that in a moment of crisis Hoosiers will have someone to call, someone to respond, and somewhere to go. </a:t>
            </a:r>
          </a:p>
          <a:p>
            <a:pPr marL="0" marR="0">
              <a:lnSpc>
                <a:spcPct val="107000"/>
              </a:lnSpc>
              <a:spcBef>
                <a:spcPts val="0"/>
              </a:spcBef>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We have invested in call center infrastructure to support the launch of 988, the new national 3-digit number for folks to call when experiencing a behavioral health crisis. </a:t>
            </a:r>
          </a:p>
          <a:p>
            <a:pPr marL="0" marR="0">
              <a:lnSpc>
                <a:spcPct val="107000"/>
              </a:lnSpc>
              <a:spcBef>
                <a:spcPts val="0"/>
              </a:spcBef>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We have provided guidance on best practices and funding to support mobile crisis response teams, inclusive of individuals with lived experience. </a:t>
            </a:r>
          </a:p>
          <a:p>
            <a:pPr marL="0" marR="0">
              <a:lnSpc>
                <a:spcPct val="107000"/>
              </a:lnSpc>
              <a:spcBef>
                <a:spcPts val="0"/>
              </a:spcBef>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We have provided funding for the development of crisis receiving and stabilization services so that individuals in crisis can have a safe place for care as their crisis resolves. </a:t>
            </a:r>
          </a:p>
          <a:p>
            <a:pPr marL="0" marR="0">
              <a:lnSpc>
                <a:spcPct val="107000"/>
              </a:lnSpc>
              <a:spcBef>
                <a:spcPts val="0"/>
              </a:spcBef>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Through establishment of Certified Community Behavioral Health Clinics, behavioral health care is linked with important social determinants of health such as housing and education to meet the needs of the whole person. These core approaches will provide more effective community care while also diverting from the criminal justice system and emergency services. </a:t>
            </a:r>
            <a:endParaRPr lang="en-US" sz="1200" dirty="0"/>
          </a:p>
        </p:txBody>
      </p:sp>
      <p:sp>
        <p:nvSpPr>
          <p:cNvPr id="4" name="Slide Number Placeholder 3"/>
          <p:cNvSpPr>
            <a:spLocks noGrp="1"/>
          </p:cNvSpPr>
          <p:nvPr>
            <p:ph type="sldNum" sz="quarter" idx="5"/>
          </p:nvPr>
        </p:nvSpPr>
        <p:spPr/>
        <p:txBody>
          <a:bodyPr/>
          <a:lstStyle/>
          <a:p>
            <a:fld id="{D6577E71-9B93-45DF-BFE7-921E4EA00831}" type="slidenum">
              <a:rPr lang="en-US" smtClean="0"/>
              <a:t>4</a:t>
            </a:fld>
            <a:endParaRPr lang="en-US"/>
          </a:p>
        </p:txBody>
      </p:sp>
    </p:spTree>
    <p:extLst>
      <p:ext uri="{BB962C8B-B14F-4D97-AF65-F5344CB8AC3E}">
        <p14:creationId xmlns:p14="http://schemas.microsoft.com/office/powerpoint/2010/main" val="14773417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backbone of any sustainable system is the workforce. We acknowledge that addressing the behavioral health workforce shortage is no small feat and requires a multi-faceted approach that includes </a:t>
            </a:r>
          </a:p>
          <a:p>
            <a:pPr marL="171450" indent="-171450">
              <a:buFont typeface="Arial" panose="020B0604020202020204" pitchFamily="34" charset="0"/>
              <a:buChar char="•"/>
            </a:pPr>
            <a:r>
              <a:rPr lang="en-US" dirty="0"/>
              <a:t>attention to funding and payment reform</a:t>
            </a:r>
          </a:p>
          <a:p>
            <a:pPr marL="171450" indent="-171450">
              <a:buFont typeface="Arial" panose="020B0604020202020204" pitchFamily="34" charset="0"/>
              <a:buChar char="•"/>
            </a:pPr>
            <a:r>
              <a:rPr lang="en-US" dirty="0"/>
              <a:t>policy and regulatory practices</a:t>
            </a:r>
          </a:p>
          <a:p>
            <a:pPr marL="171450" indent="-171450">
              <a:buFont typeface="Arial" panose="020B0604020202020204" pitchFamily="34" charset="0"/>
              <a:buChar char="•"/>
            </a:pPr>
            <a:r>
              <a:rPr lang="en-US" dirty="0"/>
              <a:t>and workforce expansion </a:t>
            </a:r>
          </a:p>
          <a:p>
            <a:pPr marL="171450" indent="-171450">
              <a:buFont typeface="Arial" panose="020B0604020202020204" pitchFamily="34" charset="0"/>
              <a:buChar char="•"/>
            </a:pPr>
            <a:endParaRPr lang="en-US" dirty="0"/>
          </a:p>
          <a:p>
            <a:pPr marL="0" indent="0">
              <a:buFont typeface="Arial" panose="020B0604020202020204" pitchFamily="34" charset="0"/>
              <a:buNone/>
            </a:pPr>
            <a:r>
              <a:rPr lang="en-US" dirty="0"/>
              <a:t>DMHA’s approach includes support for regional and locally driven workforce development efforts; being effective at recruiting into the field through career pipeline development at the middle to high school levels; and building public awareness of workforce opportunities in the behavioral health field across all levels of experience. I am also happy to be engaged with DMHA’s workforce development plan for CCBHCs.</a:t>
            </a:r>
          </a:p>
          <a:p>
            <a:pPr marL="0" indent="0">
              <a:buFont typeface="Arial" panose="020B0604020202020204" pitchFamily="34" charset="0"/>
              <a:buNone/>
            </a:pPr>
            <a:endParaRPr lang="en-US" dirty="0"/>
          </a:p>
          <a:p>
            <a:pPr marL="0" indent="0">
              <a:buFont typeface="Arial" panose="020B0604020202020204" pitchFamily="34" charset="0"/>
              <a:buNone/>
            </a:pPr>
            <a:r>
              <a:rPr lang="en-US" dirty="0"/>
              <a:t>We recognize we need to recruit a workforce that reflects the diversity of the communities we serve, whether rural or urban, ethnically or linguistically diverse, and diverse in education and experience, whether professional or lived. </a:t>
            </a:r>
          </a:p>
        </p:txBody>
      </p:sp>
      <p:sp>
        <p:nvSpPr>
          <p:cNvPr id="4" name="Slide Number Placeholder 3"/>
          <p:cNvSpPr>
            <a:spLocks noGrp="1"/>
          </p:cNvSpPr>
          <p:nvPr>
            <p:ph type="sldNum" sz="quarter" idx="5"/>
          </p:nvPr>
        </p:nvSpPr>
        <p:spPr/>
        <p:txBody>
          <a:bodyPr/>
          <a:lstStyle/>
          <a:p>
            <a:fld id="{D6577E71-9B93-45DF-BFE7-921E4EA00831}" type="slidenum">
              <a:rPr lang="en-US" smtClean="0"/>
              <a:t>5</a:t>
            </a:fld>
            <a:endParaRPr lang="en-US"/>
          </a:p>
        </p:txBody>
      </p:sp>
    </p:spTree>
    <p:extLst>
      <p:ext uri="{BB962C8B-B14F-4D97-AF65-F5344CB8AC3E}">
        <p14:creationId xmlns:p14="http://schemas.microsoft.com/office/powerpoint/2010/main" val="35864393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Improving our service quality will be an ever present goal embedded in the fabric of our work. Our current iteration of ensuring high quality service includes an examination of how we can reduce administrative burden within our systems and processes to create more capacity for direct service.</a:t>
            </a:r>
          </a:p>
          <a:p>
            <a:endParaRPr lang="en-US" dirty="0"/>
          </a:p>
          <a:p>
            <a:r>
              <a:rPr lang="en-US" dirty="0"/>
              <a:t>Through evaluation of our data and provider systems, we are updating our approach to our data infrastructure. </a:t>
            </a:r>
          </a:p>
          <a:p>
            <a:r>
              <a:rPr lang="en-US" dirty="0"/>
              <a:t>We have also launched comprehensive assessments of Indiana’s behavioral health safety net system with end goals of strengthening the system and improving the staff and consumer experience.</a:t>
            </a:r>
          </a:p>
        </p:txBody>
      </p:sp>
      <p:sp>
        <p:nvSpPr>
          <p:cNvPr id="4" name="Slide Number Placeholder 3"/>
          <p:cNvSpPr>
            <a:spLocks noGrp="1"/>
          </p:cNvSpPr>
          <p:nvPr>
            <p:ph type="sldNum" sz="quarter" idx="5"/>
          </p:nvPr>
        </p:nvSpPr>
        <p:spPr/>
        <p:txBody>
          <a:bodyPr/>
          <a:lstStyle/>
          <a:p>
            <a:fld id="{D6577E71-9B93-45DF-BFE7-921E4EA00831}" type="slidenum">
              <a:rPr lang="en-US" smtClean="0"/>
              <a:t>6</a:t>
            </a:fld>
            <a:endParaRPr lang="en-US"/>
          </a:p>
        </p:txBody>
      </p:sp>
    </p:spTree>
    <p:extLst>
      <p:ext uri="{BB962C8B-B14F-4D97-AF65-F5344CB8AC3E}">
        <p14:creationId xmlns:p14="http://schemas.microsoft.com/office/powerpoint/2010/main" val="22044062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effectLst/>
                <a:latin typeface="Calibri" panose="020F0502020204030204" pitchFamily="34" charset="0"/>
                <a:ea typeface="Calibri" panose="020F0502020204030204" pitchFamily="34" charset="0"/>
                <a:cs typeface="Times New Roman" panose="02020603050405020304" pitchFamily="18" charset="0"/>
              </a:rPr>
              <a:t>My philosophy is that, in building such a behavioral health ecosystem, equity cannot be an afterthought. Lucky for the state of Indiana, DMHA employs a team that is devoted specifically to centering equity in our programs, processes, and practices and advancing service access for the most underserved populations.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effectLst/>
                <a:latin typeface="Calibri" panose="020F0502020204030204" pitchFamily="34" charset="0"/>
                <a:ea typeface="Calibri" panose="020F0502020204030204" pitchFamily="34" charset="0"/>
                <a:cs typeface="Times New Roman" panose="02020603050405020304" pitchFamily="18" charset="0"/>
              </a:rPr>
              <a:t>We have a committee of individuals focused on operationalizing equity across our programs. We have implemented initiatives (and vow to continue) that increase support for our community-based organizations that have been under-resourced and under-supported for far too long.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effectLst/>
                <a:latin typeface="Calibri" panose="020F0502020204030204" pitchFamily="34" charset="0"/>
                <a:ea typeface="Calibri" panose="020F0502020204030204" pitchFamily="34" charset="0"/>
                <a:cs typeface="Times New Roman" panose="02020603050405020304" pitchFamily="18" charset="0"/>
              </a:rPr>
              <a:t>We collaborate with our teams on workforce development strategy so that we are not just growing the workforce but rather building a culturally reflective workforce that centers lived experience. Not just lived experience as an individual with mental health or substance use disorders but also lived experience with marginalization, underrepresentation, systemic oppression, and restricted access. We are interested in both repairing and building bridges with communities.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effectLst/>
                <a:latin typeface="Calibri" panose="020F0502020204030204" pitchFamily="34" charset="0"/>
                <a:ea typeface="Calibri" panose="020F0502020204030204" pitchFamily="34" charset="0"/>
                <a:cs typeface="Times New Roman" panose="02020603050405020304" pitchFamily="18" charset="0"/>
              </a:rPr>
              <a:t>My team is also heading up an external evaluation of our CMHC system in advancement of the national culturally and linguistically appropriate service standards while also running an internal evaluation of DMHA’s equity initiatives including an examination of funding opportunities, access to services, and how we collect health equity data.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effectLst/>
                <a:latin typeface="Calibri" panose="020F0502020204030204" pitchFamily="34" charset="0"/>
                <a:ea typeface="Calibri" panose="020F0502020204030204" pitchFamily="34" charset="0"/>
                <a:cs typeface="Times New Roman" panose="02020603050405020304" pitchFamily="18" charset="0"/>
              </a:rPr>
              <a:t>Today and tomorrow at this conference, we’ve offered opportunities to participate in focus groups led by the research team from the University of South Florida heading up our DMHA health equity evaluation. We hope to use the results to guide our future work in equity and systems integration.</a:t>
            </a:r>
          </a:p>
        </p:txBody>
      </p:sp>
      <p:sp>
        <p:nvSpPr>
          <p:cNvPr id="4" name="Slide Number Placeholder 3"/>
          <p:cNvSpPr>
            <a:spLocks noGrp="1"/>
          </p:cNvSpPr>
          <p:nvPr>
            <p:ph type="sldNum" sz="quarter" idx="5"/>
          </p:nvPr>
        </p:nvSpPr>
        <p:spPr/>
        <p:txBody>
          <a:bodyPr/>
          <a:lstStyle/>
          <a:p>
            <a:fld id="{D6577E71-9B93-45DF-BFE7-921E4EA00831}" type="slidenum">
              <a:rPr lang="en-US" smtClean="0"/>
              <a:t>7</a:t>
            </a:fld>
            <a:endParaRPr lang="en-US"/>
          </a:p>
        </p:txBody>
      </p:sp>
    </p:spTree>
    <p:extLst>
      <p:ext uri="{BB962C8B-B14F-4D97-AF65-F5344CB8AC3E}">
        <p14:creationId xmlns:p14="http://schemas.microsoft.com/office/powerpoint/2010/main" val="3989123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latin typeface="+mn-lt"/>
              </a:rPr>
              <a:t>So I’ve told you a little bit about WHAT we’re doing to transform the system; now I’ll tell you HOW we’re doing it.</a:t>
            </a:r>
          </a:p>
          <a:p>
            <a:endParaRPr lang="en-US" sz="1200" dirty="0">
              <a:latin typeface="+mn-lt"/>
            </a:endParaRPr>
          </a:p>
          <a:p>
            <a:pPr marL="0" indent="0">
              <a:buFont typeface="+mj-lt"/>
              <a:buNone/>
            </a:pPr>
            <a:r>
              <a:rPr lang="en-US" sz="1200" dirty="0">
                <a:latin typeface="+mn-lt"/>
              </a:rPr>
              <a:t>We are changing HOW we partner and support organizations doing the work on the ground. This starts with recognition that we must meet organizations where they are and not always ask them to adapt to “our way”. </a:t>
            </a:r>
            <a:r>
              <a:rPr lang="en-US" sz="1200" dirty="0">
                <a:effectLst/>
                <a:latin typeface="+mn-lt"/>
                <a:ea typeface="Calibri" panose="020F0502020204030204" pitchFamily="34" charset="0"/>
                <a:cs typeface="Times New Roman" panose="02020603050405020304" pitchFamily="18" charset="0"/>
              </a:rPr>
              <a:t>Later today you will hear more about the Accelerator Initiative, which is a DMHA-sponsored initiative that aims to support small and grassroots organizations that are responding to the behavioral health needs of underserved and marginalized communities in Indiana, including people who have been historically and systemically oppressed, and people who live in under-resourced geographic areas of the state. I won’t spoil it too much; but I will highlight that we are transforming how we partner in recognition of a sometimes uneven playing field.</a:t>
            </a:r>
          </a:p>
          <a:p>
            <a:pPr marL="228600" indent="-228600">
              <a:buFont typeface="+mj-lt"/>
              <a:buAutoNum type="arabicPeriod"/>
            </a:pPr>
            <a:endParaRPr lang="en-US" sz="1200" dirty="0">
              <a:effectLst/>
              <a:latin typeface="+mn-lt"/>
              <a:cs typeface="Times New Roman" panose="02020603050405020304" pitchFamily="18" charset="0"/>
            </a:endParaRPr>
          </a:p>
          <a:p>
            <a:pPr marL="0" indent="0">
              <a:buFont typeface="+mj-lt"/>
              <a:buNone/>
            </a:pPr>
            <a:r>
              <a:rPr lang="en-US" sz="1200" dirty="0">
                <a:effectLst/>
                <a:latin typeface="+mn-lt"/>
                <a:cs typeface="Times New Roman" panose="02020603050405020304" pitchFamily="18" charset="0"/>
              </a:rPr>
              <a:t>In the criminal justice space, DMHA in partnership with Next Level Recovery and through our Recovery Works funding, has supported the Integrated Re-entry and Correctional Support program. The IRACS program piloted use of the sequential intercept model to provide peer support and systems navigation to individuals with substance use and mental health issues who are leaving jail. Through pairing peer recovery supports with incarcerated individuals, we tackle some of the most fundamental barriers to access and reach individuals right where they are.</a:t>
            </a:r>
          </a:p>
          <a:p>
            <a:pPr marL="0" indent="0">
              <a:buFont typeface="+mj-lt"/>
              <a:buNone/>
            </a:pPr>
            <a:endParaRPr lang="en-US" sz="1200" dirty="0">
              <a:latin typeface="+mn-lt"/>
            </a:endParaRPr>
          </a:p>
          <a:p>
            <a:pPr marL="0" indent="0">
              <a:buFont typeface="+mj-lt"/>
              <a:buNone/>
            </a:pPr>
            <a:r>
              <a:rPr lang="en-US" sz="1200" dirty="0">
                <a:latin typeface="+mn-lt"/>
              </a:rPr>
              <a:t>We are centering the community voice through our partnerships with key stakeholders in the community. We have a partnership with about 90 individuals representing various BIPOC organizations serving behavioral health needs across the state. These individuals work with us through our BIPOC Initiative and Outreach committee by providing guidance and feedback on how the state can improve in our community engagement efforts. We are thankful for these partnerships and continue to imagine ways we may move the needle in the BIPOC space. </a:t>
            </a:r>
          </a:p>
          <a:p>
            <a:pPr marL="0" indent="0">
              <a:buFont typeface="Arial" panose="020B0604020202020204" pitchFamily="34" charset="0"/>
              <a:buNone/>
            </a:pPr>
            <a:endParaRPr lang="en-US" sz="1200" dirty="0">
              <a:latin typeface="+mn-lt"/>
            </a:endParaRPr>
          </a:p>
          <a:p>
            <a:pPr marL="0" indent="0">
              <a:buFont typeface="Arial" panose="020B0604020202020204" pitchFamily="34" charset="0"/>
              <a:buNone/>
            </a:pPr>
            <a:r>
              <a:rPr lang="en-US" sz="1200" dirty="0">
                <a:latin typeface="+mn-lt"/>
              </a:rPr>
              <a:t>We are targeting funding opportunities based on community-level needs. Through the community catalyst grant program. DMHA recognized that we can’t tell communities how to serve communities; rather, communities should tell us how they serve communities. The Community Catalyst grant funds nearly 40 organizations across the state providing services related to justice system integration, crisis response services, and services for children and adolescents.</a:t>
            </a:r>
          </a:p>
          <a:p>
            <a:pPr marL="0" indent="0">
              <a:buFont typeface="Arial" panose="020B0604020202020204" pitchFamily="34" charset="0"/>
              <a:buNone/>
            </a:pPr>
            <a:endParaRPr lang="en-US" sz="1200" dirty="0">
              <a:latin typeface="+mn-lt"/>
            </a:endParaRPr>
          </a:p>
          <a:p>
            <a:pPr marL="0" indent="0">
              <a:buFont typeface="Arial" panose="020B0604020202020204" pitchFamily="34" charset="0"/>
              <a:buNone/>
            </a:pPr>
            <a:r>
              <a:rPr lang="en-US" sz="1200" dirty="0">
                <a:latin typeface="+mn-lt"/>
              </a:rPr>
              <a:t>Through the low barrier shelter grant program, we awarded grants to shelters in Vigo and Allen Counties to provide access to unhoused individuals and with minimal restrictions to access. Removing limits that often prevent those with the highest risk from getting the most basic need met.</a:t>
            </a:r>
          </a:p>
          <a:p>
            <a:pPr marL="0" indent="0">
              <a:buFont typeface="Arial" panose="020B0604020202020204" pitchFamily="34" charset="0"/>
              <a:buNone/>
            </a:pPr>
            <a:endParaRPr lang="en-US" sz="1200" dirty="0">
              <a:latin typeface="+mn-lt"/>
            </a:endParaRPr>
          </a:p>
          <a:p>
            <a:pPr marL="0" indent="0">
              <a:buFont typeface="Arial" panose="020B0604020202020204" pitchFamily="34" charset="0"/>
              <a:buNone/>
            </a:pPr>
            <a:r>
              <a:rPr lang="en-US" sz="1200" dirty="0">
                <a:latin typeface="+mn-lt"/>
              </a:rPr>
              <a:t>And most recently, we solicited requests for funding targeting innovative, collaborative, and locally driven workforce recruitment and retention efforts and I must say we received an overwhelming response.</a:t>
            </a:r>
          </a:p>
          <a:p>
            <a:pPr marL="0" indent="0">
              <a:buFont typeface="Arial" panose="020B0604020202020204" pitchFamily="34" charset="0"/>
              <a:buNone/>
            </a:pPr>
            <a:endParaRPr lang="en-US" sz="1200" dirty="0">
              <a:latin typeface="+mn-lt"/>
            </a:endParaRPr>
          </a:p>
          <a:p>
            <a:pPr marL="0" indent="0">
              <a:buFont typeface="Arial" panose="020B0604020202020204" pitchFamily="34" charset="0"/>
              <a:buNone/>
            </a:pPr>
            <a:r>
              <a:rPr lang="en-US" sz="1200" dirty="0">
                <a:latin typeface="+mn-lt"/>
              </a:rPr>
              <a:t>Finally – we are examining our processes for making funding available to others. This includes an examination of our request for funding process with a goal of identifying and eradicating inequities. As I mentioned before, we are also working with a dynamic team from the University of South Florida, who is here with us today to hear from our stakeholders and community partners about THEIR experience with collaboration and funding access. </a:t>
            </a:r>
          </a:p>
        </p:txBody>
      </p:sp>
      <p:sp>
        <p:nvSpPr>
          <p:cNvPr id="4" name="Slide Number Placeholder 3"/>
          <p:cNvSpPr>
            <a:spLocks noGrp="1"/>
          </p:cNvSpPr>
          <p:nvPr>
            <p:ph type="sldNum" sz="quarter" idx="5"/>
          </p:nvPr>
        </p:nvSpPr>
        <p:spPr/>
        <p:txBody>
          <a:bodyPr/>
          <a:lstStyle/>
          <a:p>
            <a:fld id="{D6577E71-9B93-45DF-BFE7-921E4EA00831}" type="slidenum">
              <a:rPr lang="en-US" smtClean="0"/>
              <a:t>8</a:t>
            </a:fld>
            <a:endParaRPr lang="en-US"/>
          </a:p>
        </p:txBody>
      </p:sp>
    </p:spTree>
    <p:extLst>
      <p:ext uri="{BB962C8B-B14F-4D97-AF65-F5344CB8AC3E}">
        <p14:creationId xmlns:p14="http://schemas.microsoft.com/office/powerpoint/2010/main" val="34909128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As you can see, we are invested in change and on the road to transforming the system. Still, in our evolution from promoting cultural competency to systems-level change, we can never forget who is at the center of our work. Our systems exist to serve individuals.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When I decided to enter the field of mental health, it was because I had a desire to understand human pain and suffering and I became a psychologist to do that work. For years I’ve worked with individuals seeking to end pain and suffering and one thing has been apparent: only through change can healing occur.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Only through change can healing occur. My challenge to you as you navigate the sessions today and tomorrow is to look for ways to heal the individual through changing the system. </a:t>
            </a:r>
          </a:p>
          <a:p>
            <a:endParaRPr lang="en-US" dirty="0"/>
          </a:p>
        </p:txBody>
      </p:sp>
      <p:sp>
        <p:nvSpPr>
          <p:cNvPr id="4" name="Slide Number Placeholder 3"/>
          <p:cNvSpPr>
            <a:spLocks noGrp="1"/>
          </p:cNvSpPr>
          <p:nvPr>
            <p:ph type="sldNum" sz="quarter" idx="5"/>
          </p:nvPr>
        </p:nvSpPr>
        <p:spPr/>
        <p:txBody>
          <a:bodyPr/>
          <a:lstStyle/>
          <a:p>
            <a:fld id="{D6577E71-9B93-45DF-BFE7-921E4EA00831}" type="slidenum">
              <a:rPr lang="en-US" smtClean="0"/>
              <a:t>9</a:t>
            </a:fld>
            <a:endParaRPr lang="en-US"/>
          </a:p>
        </p:txBody>
      </p:sp>
    </p:spTree>
    <p:extLst>
      <p:ext uri="{BB962C8B-B14F-4D97-AF65-F5344CB8AC3E}">
        <p14:creationId xmlns:p14="http://schemas.microsoft.com/office/powerpoint/2010/main" val="12292658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B74CF7-B0F7-D4C0-6FC5-77D3C1CE018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8ED63E9-E0A9-D450-2BDC-2EAE60BE697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DEC13BB-DFDC-9C99-03A9-19DEA921E936}"/>
              </a:ext>
            </a:extLst>
          </p:cNvPr>
          <p:cNvSpPr>
            <a:spLocks noGrp="1"/>
          </p:cNvSpPr>
          <p:nvPr>
            <p:ph type="dt" sz="half" idx="10"/>
          </p:nvPr>
        </p:nvSpPr>
        <p:spPr/>
        <p:txBody>
          <a:bodyPr/>
          <a:lstStyle/>
          <a:p>
            <a:fld id="{6B483829-C3EB-4029-AFAF-98B1D2CCEF5F}" type="datetimeFigureOut">
              <a:rPr lang="en-US" smtClean="0"/>
              <a:t>5/8/2023</a:t>
            </a:fld>
            <a:endParaRPr lang="en-US"/>
          </a:p>
        </p:txBody>
      </p:sp>
      <p:sp>
        <p:nvSpPr>
          <p:cNvPr id="5" name="Footer Placeholder 4">
            <a:extLst>
              <a:ext uri="{FF2B5EF4-FFF2-40B4-BE49-F238E27FC236}">
                <a16:creationId xmlns:a16="http://schemas.microsoft.com/office/drawing/2014/main" id="{4AB22D7D-8BC7-952A-92E1-A1D500BC734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576BD24-D729-25E3-C654-AC27EC5F014F}"/>
              </a:ext>
            </a:extLst>
          </p:cNvPr>
          <p:cNvSpPr>
            <a:spLocks noGrp="1"/>
          </p:cNvSpPr>
          <p:nvPr>
            <p:ph type="sldNum" sz="quarter" idx="12"/>
          </p:nvPr>
        </p:nvSpPr>
        <p:spPr/>
        <p:txBody>
          <a:bodyPr/>
          <a:lstStyle/>
          <a:p>
            <a:fld id="{4587CFAC-ECAC-42D7-A8FC-520F82B065A6}" type="slidenum">
              <a:rPr lang="en-US" smtClean="0"/>
              <a:t>‹#›</a:t>
            </a:fld>
            <a:endParaRPr lang="en-US"/>
          </a:p>
        </p:txBody>
      </p:sp>
    </p:spTree>
    <p:extLst>
      <p:ext uri="{BB962C8B-B14F-4D97-AF65-F5344CB8AC3E}">
        <p14:creationId xmlns:p14="http://schemas.microsoft.com/office/powerpoint/2010/main" val="36283644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0630B1-AC9D-7E1D-1158-C0979A67E44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5DA7761-6FB1-BA39-A802-7939FB24C90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9D29611-CED4-7D13-37CF-722AC8F57FAE}"/>
              </a:ext>
            </a:extLst>
          </p:cNvPr>
          <p:cNvSpPr>
            <a:spLocks noGrp="1"/>
          </p:cNvSpPr>
          <p:nvPr>
            <p:ph type="dt" sz="half" idx="10"/>
          </p:nvPr>
        </p:nvSpPr>
        <p:spPr/>
        <p:txBody>
          <a:bodyPr/>
          <a:lstStyle/>
          <a:p>
            <a:fld id="{6B483829-C3EB-4029-AFAF-98B1D2CCEF5F}" type="datetimeFigureOut">
              <a:rPr lang="en-US" smtClean="0"/>
              <a:t>5/8/2023</a:t>
            </a:fld>
            <a:endParaRPr lang="en-US"/>
          </a:p>
        </p:txBody>
      </p:sp>
      <p:sp>
        <p:nvSpPr>
          <p:cNvPr id="5" name="Footer Placeholder 4">
            <a:extLst>
              <a:ext uri="{FF2B5EF4-FFF2-40B4-BE49-F238E27FC236}">
                <a16:creationId xmlns:a16="http://schemas.microsoft.com/office/drawing/2014/main" id="{8B86B8B8-D067-03DD-4ED5-BFCAD0B7358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CF336D4-8276-CBEF-1C47-537C222EC39B}"/>
              </a:ext>
            </a:extLst>
          </p:cNvPr>
          <p:cNvSpPr>
            <a:spLocks noGrp="1"/>
          </p:cNvSpPr>
          <p:nvPr>
            <p:ph type="sldNum" sz="quarter" idx="12"/>
          </p:nvPr>
        </p:nvSpPr>
        <p:spPr/>
        <p:txBody>
          <a:bodyPr/>
          <a:lstStyle/>
          <a:p>
            <a:fld id="{4587CFAC-ECAC-42D7-A8FC-520F82B065A6}" type="slidenum">
              <a:rPr lang="en-US" smtClean="0"/>
              <a:t>‹#›</a:t>
            </a:fld>
            <a:endParaRPr lang="en-US"/>
          </a:p>
        </p:txBody>
      </p:sp>
    </p:spTree>
    <p:extLst>
      <p:ext uri="{BB962C8B-B14F-4D97-AF65-F5344CB8AC3E}">
        <p14:creationId xmlns:p14="http://schemas.microsoft.com/office/powerpoint/2010/main" val="35507972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41B0983-243B-353D-B99C-6E4B87179F2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F04DE0E-97CE-022F-83EC-1F3FF278529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721D0FE-8A78-FBAC-3A5A-77E22EFEB06A}"/>
              </a:ext>
            </a:extLst>
          </p:cNvPr>
          <p:cNvSpPr>
            <a:spLocks noGrp="1"/>
          </p:cNvSpPr>
          <p:nvPr>
            <p:ph type="dt" sz="half" idx="10"/>
          </p:nvPr>
        </p:nvSpPr>
        <p:spPr/>
        <p:txBody>
          <a:bodyPr/>
          <a:lstStyle/>
          <a:p>
            <a:fld id="{6B483829-C3EB-4029-AFAF-98B1D2CCEF5F}" type="datetimeFigureOut">
              <a:rPr lang="en-US" smtClean="0"/>
              <a:t>5/8/2023</a:t>
            </a:fld>
            <a:endParaRPr lang="en-US"/>
          </a:p>
        </p:txBody>
      </p:sp>
      <p:sp>
        <p:nvSpPr>
          <p:cNvPr id="5" name="Footer Placeholder 4">
            <a:extLst>
              <a:ext uri="{FF2B5EF4-FFF2-40B4-BE49-F238E27FC236}">
                <a16:creationId xmlns:a16="http://schemas.microsoft.com/office/drawing/2014/main" id="{5A47BDF0-3106-4D6E-D403-D61BCF4A704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D5817FD-A944-07B2-9A62-8FCE96AAE18B}"/>
              </a:ext>
            </a:extLst>
          </p:cNvPr>
          <p:cNvSpPr>
            <a:spLocks noGrp="1"/>
          </p:cNvSpPr>
          <p:nvPr>
            <p:ph type="sldNum" sz="quarter" idx="12"/>
          </p:nvPr>
        </p:nvSpPr>
        <p:spPr/>
        <p:txBody>
          <a:bodyPr/>
          <a:lstStyle/>
          <a:p>
            <a:fld id="{4587CFAC-ECAC-42D7-A8FC-520F82B065A6}" type="slidenum">
              <a:rPr lang="en-US" smtClean="0"/>
              <a:t>‹#›</a:t>
            </a:fld>
            <a:endParaRPr lang="en-US"/>
          </a:p>
        </p:txBody>
      </p:sp>
    </p:spTree>
    <p:extLst>
      <p:ext uri="{BB962C8B-B14F-4D97-AF65-F5344CB8AC3E}">
        <p14:creationId xmlns:p14="http://schemas.microsoft.com/office/powerpoint/2010/main" val="39593486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F7CBF-A01D-8BB9-E7CB-542C5FD6E4B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F019ECE-6AAE-9144-4230-0AED2AA356E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A890860-2934-A1A6-0BB1-EE904DAEE8D9}"/>
              </a:ext>
            </a:extLst>
          </p:cNvPr>
          <p:cNvSpPr>
            <a:spLocks noGrp="1"/>
          </p:cNvSpPr>
          <p:nvPr>
            <p:ph type="dt" sz="half" idx="10"/>
          </p:nvPr>
        </p:nvSpPr>
        <p:spPr/>
        <p:txBody>
          <a:bodyPr/>
          <a:lstStyle/>
          <a:p>
            <a:fld id="{6B483829-C3EB-4029-AFAF-98B1D2CCEF5F}" type="datetimeFigureOut">
              <a:rPr lang="en-US" smtClean="0"/>
              <a:t>5/8/2023</a:t>
            </a:fld>
            <a:endParaRPr lang="en-US"/>
          </a:p>
        </p:txBody>
      </p:sp>
      <p:sp>
        <p:nvSpPr>
          <p:cNvPr id="5" name="Footer Placeholder 4">
            <a:extLst>
              <a:ext uri="{FF2B5EF4-FFF2-40B4-BE49-F238E27FC236}">
                <a16:creationId xmlns:a16="http://schemas.microsoft.com/office/drawing/2014/main" id="{54AFE1D8-771E-9598-FC3C-E02C47CDEE7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05B7AC1-618B-50F2-5B89-69CE0EF31A83}"/>
              </a:ext>
            </a:extLst>
          </p:cNvPr>
          <p:cNvSpPr>
            <a:spLocks noGrp="1"/>
          </p:cNvSpPr>
          <p:nvPr>
            <p:ph type="sldNum" sz="quarter" idx="12"/>
          </p:nvPr>
        </p:nvSpPr>
        <p:spPr/>
        <p:txBody>
          <a:bodyPr/>
          <a:lstStyle/>
          <a:p>
            <a:fld id="{4587CFAC-ECAC-42D7-A8FC-520F82B065A6}" type="slidenum">
              <a:rPr lang="en-US" smtClean="0"/>
              <a:t>‹#›</a:t>
            </a:fld>
            <a:endParaRPr lang="en-US"/>
          </a:p>
        </p:txBody>
      </p:sp>
    </p:spTree>
    <p:extLst>
      <p:ext uri="{BB962C8B-B14F-4D97-AF65-F5344CB8AC3E}">
        <p14:creationId xmlns:p14="http://schemas.microsoft.com/office/powerpoint/2010/main" val="39301097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82FA34-EC24-F962-2F10-6C8F4C691A2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94E531A-8C0F-AB28-885F-13EFB0C92D8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029DE05-9899-4DA6-E882-477209D38120}"/>
              </a:ext>
            </a:extLst>
          </p:cNvPr>
          <p:cNvSpPr>
            <a:spLocks noGrp="1"/>
          </p:cNvSpPr>
          <p:nvPr>
            <p:ph type="dt" sz="half" idx="10"/>
          </p:nvPr>
        </p:nvSpPr>
        <p:spPr/>
        <p:txBody>
          <a:bodyPr/>
          <a:lstStyle/>
          <a:p>
            <a:fld id="{6B483829-C3EB-4029-AFAF-98B1D2CCEF5F}" type="datetimeFigureOut">
              <a:rPr lang="en-US" smtClean="0"/>
              <a:t>5/8/2023</a:t>
            </a:fld>
            <a:endParaRPr lang="en-US"/>
          </a:p>
        </p:txBody>
      </p:sp>
      <p:sp>
        <p:nvSpPr>
          <p:cNvPr id="5" name="Footer Placeholder 4">
            <a:extLst>
              <a:ext uri="{FF2B5EF4-FFF2-40B4-BE49-F238E27FC236}">
                <a16:creationId xmlns:a16="http://schemas.microsoft.com/office/drawing/2014/main" id="{4BB55540-A148-97C7-441B-A82817169BF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FA6D94D-035E-F8A5-6747-B7DE40F3EBD4}"/>
              </a:ext>
            </a:extLst>
          </p:cNvPr>
          <p:cNvSpPr>
            <a:spLocks noGrp="1"/>
          </p:cNvSpPr>
          <p:nvPr>
            <p:ph type="sldNum" sz="quarter" idx="12"/>
          </p:nvPr>
        </p:nvSpPr>
        <p:spPr/>
        <p:txBody>
          <a:bodyPr/>
          <a:lstStyle/>
          <a:p>
            <a:fld id="{4587CFAC-ECAC-42D7-A8FC-520F82B065A6}" type="slidenum">
              <a:rPr lang="en-US" smtClean="0"/>
              <a:t>‹#›</a:t>
            </a:fld>
            <a:endParaRPr lang="en-US"/>
          </a:p>
        </p:txBody>
      </p:sp>
    </p:spTree>
    <p:extLst>
      <p:ext uri="{BB962C8B-B14F-4D97-AF65-F5344CB8AC3E}">
        <p14:creationId xmlns:p14="http://schemas.microsoft.com/office/powerpoint/2010/main" val="21458621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53A650-D252-F1FD-CC73-BBC2D0B3B30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51A0BB6-CEAD-E8E0-C393-03A798C06C7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DD64134-7140-1F13-F965-B4393587D22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11C0CC6-F300-1A3B-002B-0E50F1074F5B}"/>
              </a:ext>
            </a:extLst>
          </p:cNvPr>
          <p:cNvSpPr>
            <a:spLocks noGrp="1"/>
          </p:cNvSpPr>
          <p:nvPr>
            <p:ph type="dt" sz="half" idx="10"/>
          </p:nvPr>
        </p:nvSpPr>
        <p:spPr/>
        <p:txBody>
          <a:bodyPr/>
          <a:lstStyle/>
          <a:p>
            <a:fld id="{6B483829-C3EB-4029-AFAF-98B1D2CCEF5F}" type="datetimeFigureOut">
              <a:rPr lang="en-US" smtClean="0"/>
              <a:t>5/8/2023</a:t>
            </a:fld>
            <a:endParaRPr lang="en-US"/>
          </a:p>
        </p:txBody>
      </p:sp>
      <p:sp>
        <p:nvSpPr>
          <p:cNvPr id="6" name="Footer Placeholder 5">
            <a:extLst>
              <a:ext uri="{FF2B5EF4-FFF2-40B4-BE49-F238E27FC236}">
                <a16:creationId xmlns:a16="http://schemas.microsoft.com/office/drawing/2014/main" id="{341B9EAF-F63B-5178-F47F-44129699DB0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DB05942-14FC-F5ED-E10D-414A415C5197}"/>
              </a:ext>
            </a:extLst>
          </p:cNvPr>
          <p:cNvSpPr>
            <a:spLocks noGrp="1"/>
          </p:cNvSpPr>
          <p:nvPr>
            <p:ph type="sldNum" sz="quarter" idx="12"/>
          </p:nvPr>
        </p:nvSpPr>
        <p:spPr/>
        <p:txBody>
          <a:bodyPr/>
          <a:lstStyle/>
          <a:p>
            <a:fld id="{4587CFAC-ECAC-42D7-A8FC-520F82B065A6}" type="slidenum">
              <a:rPr lang="en-US" smtClean="0"/>
              <a:t>‹#›</a:t>
            </a:fld>
            <a:endParaRPr lang="en-US"/>
          </a:p>
        </p:txBody>
      </p:sp>
    </p:spTree>
    <p:extLst>
      <p:ext uri="{BB962C8B-B14F-4D97-AF65-F5344CB8AC3E}">
        <p14:creationId xmlns:p14="http://schemas.microsoft.com/office/powerpoint/2010/main" val="11915847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C73ED-44EF-F617-6E1B-B28FCF14E1E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13A0F63-4737-27D8-BEF9-7E1EF658378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8BFA282-71C2-47C9-DB8B-F155028767D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CBE0CEE-B871-606A-A0DC-47DE9EBC869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7E88A54-860C-1732-70AC-A9C02C8D3BA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7684F18-AB95-7AA2-585E-38B425EDB1C1}"/>
              </a:ext>
            </a:extLst>
          </p:cNvPr>
          <p:cNvSpPr>
            <a:spLocks noGrp="1"/>
          </p:cNvSpPr>
          <p:nvPr>
            <p:ph type="dt" sz="half" idx="10"/>
          </p:nvPr>
        </p:nvSpPr>
        <p:spPr/>
        <p:txBody>
          <a:bodyPr/>
          <a:lstStyle/>
          <a:p>
            <a:fld id="{6B483829-C3EB-4029-AFAF-98B1D2CCEF5F}" type="datetimeFigureOut">
              <a:rPr lang="en-US" smtClean="0"/>
              <a:t>5/8/2023</a:t>
            </a:fld>
            <a:endParaRPr lang="en-US"/>
          </a:p>
        </p:txBody>
      </p:sp>
      <p:sp>
        <p:nvSpPr>
          <p:cNvPr id="8" name="Footer Placeholder 7">
            <a:extLst>
              <a:ext uri="{FF2B5EF4-FFF2-40B4-BE49-F238E27FC236}">
                <a16:creationId xmlns:a16="http://schemas.microsoft.com/office/drawing/2014/main" id="{F6A270BF-EDF6-B52A-B718-6F4D4F9B138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0130C3A-492C-0FDB-5117-FB3C05DD9C2B}"/>
              </a:ext>
            </a:extLst>
          </p:cNvPr>
          <p:cNvSpPr>
            <a:spLocks noGrp="1"/>
          </p:cNvSpPr>
          <p:nvPr>
            <p:ph type="sldNum" sz="quarter" idx="12"/>
          </p:nvPr>
        </p:nvSpPr>
        <p:spPr/>
        <p:txBody>
          <a:bodyPr/>
          <a:lstStyle/>
          <a:p>
            <a:fld id="{4587CFAC-ECAC-42D7-A8FC-520F82B065A6}" type="slidenum">
              <a:rPr lang="en-US" smtClean="0"/>
              <a:t>‹#›</a:t>
            </a:fld>
            <a:endParaRPr lang="en-US"/>
          </a:p>
        </p:txBody>
      </p:sp>
    </p:spTree>
    <p:extLst>
      <p:ext uri="{BB962C8B-B14F-4D97-AF65-F5344CB8AC3E}">
        <p14:creationId xmlns:p14="http://schemas.microsoft.com/office/powerpoint/2010/main" val="276438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9BD2FB-4BC4-A10F-0011-C6B4CC86D46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E7D94AB-D959-8466-9DE5-3116179E101A}"/>
              </a:ext>
            </a:extLst>
          </p:cNvPr>
          <p:cNvSpPr>
            <a:spLocks noGrp="1"/>
          </p:cNvSpPr>
          <p:nvPr>
            <p:ph type="dt" sz="half" idx="10"/>
          </p:nvPr>
        </p:nvSpPr>
        <p:spPr/>
        <p:txBody>
          <a:bodyPr/>
          <a:lstStyle/>
          <a:p>
            <a:fld id="{6B483829-C3EB-4029-AFAF-98B1D2CCEF5F}" type="datetimeFigureOut">
              <a:rPr lang="en-US" smtClean="0"/>
              <a:t>5/8/2023</a:t>
            </a:fld>
            <a:endParaRPr lang="en-US"/>
          </a:p>
        </p:txBody>
      </p:sp>
      <p:sp>
        <p:nvSpPr>
          <p:cNvPr id="4" name="Footer Placeholder 3">
            <a:extLst>
              <a:ext uri="{FF2B5EF4-FFF2-40B4-BE49-F238E27FC236}">
                <a16:creationId xmlns:a16="http://schemas.microsoft.com/office/drawing/2014/main" id="{577B9E3A-1E62-42C2-4C8C-BEE6601067C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D6B61F5-2505-A83B-6AD4-DA65C7A18062}"/>
              </a:ext>
            </a:extLst>
          </p:cNvPr>
          <p:cNvSpPr>
            <a:spLocks noGrp="1"/>
          </p:cNvSpPr>
          <p:nvPr>
            <p:ph type="sldNum" sz="quarter" idx="12"/>
          </p:nvPr>
        </p:nvSpPr>
        <p:spPr/>
        <p:txBody>
          <a:bodyPr/>
          <a:lstStyle/>
          <a:p>
            <a:fld id="{4587CFAC-ECAC-42D7-A8FC-520F82B065A6}" type="slidenum">
              <a:rPr lang="en-US" smtClean="0"/>
              <a:t>‹#›</a:t>
            </a:fld>
            <a:endParaRPr lang="en-US"/>
          </a:p>
        </p:txBody>
      </p:sp>
    </p:spTree>
    <p:extLst>
      <p:ext uri="{BB962C8B-B14F-4D97-AF65-F5344CB8AC3E}">
        <p14:creationId xmlns:p14="http://schemas.microsoft.com/office/powerpoint/2010/main" val="39294651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ACB4E9A-6B9C-A6F5-DECD-F256D8B6B0B0}"/>
              </a:ext>
            </a:extLst>
          </p:cNvPr>
          <p:cNvSpPr>
            <a:spLocks noGrp="1"/>
          </p:cNvSpPr>
          <p:nvPr>
            <p:ph type="dt" sz="half" idx="10"/>
          </p:nvPr>
        </p:nvSpPr>
        <p:spPr/>
        <p:txBody>
          <a:bodyPr/>
          <a:lstStyle/>
          <a:p>
            <a:fld id="{6B483829-C3EB-4029-AFAF-98B1D2CCEF5F}" type="datetimeFigureOut">
              <a:rPr lang="en-US" smtClean="0"/>
              <a:t>5/8/2023</a:t>
            </a:fld>
            <a:endParaRPr lang="en-US"/>
          </a:p>
        </p:txBody>
      </p:sp>
      <p:sp>
        <p:nvSpPr>
          <p:cNvPr id="3" name="Footer Placeholder 2">
            <a:extLst>
              <a:ext uri="{FF2B5EF4-FFF2-40B4-BE49-F238E27FC236}">
                <a16:creationId xmlns:a16="http://schemas.microsoft.com/office/drawing/2014/main" id="{27A5DFD4-6E65-8F4C-587F-CBF6BEB6F05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CB3BA16-73F2-2A68-4C11-2F1DBCF93D69}"/>
              </a:ext>
            </a:extLst>
          </p:cNvPr>
          <p:cNvSpPr>
            <a:spLocks noGrp="1"/>
          </p:cNvSpPr>
          <p:nvPr>
            <p:ph type="sldNum" sz="quarter" idx="12"/>
          </p:nvPr>
        </p:nvSpPr>
        <p:spPr/>
        <p:txBody>
          <a:bodyPr/>
          <a:lstStyle/>
          <a:p>
            <a:fld id="{4587CFAC-ECAC-42D7-A8FC-520F82B065A6}" type="slidenum">
              <a:rPr lang="en-US" smtClean="0"/>
              <a:t>‹#›</a:t>
            </a:fld>
            <a:endParaRPr lang="en-US"/>
          </a:p>
        </p:txBody>
      </p:sp>
    </p:spTree>
    <p:extLst>
      <p:ext uri="{BB962C8B-B14F-4D97-AF65-F5344CB8AC3E}">
        <p14:creationId xmlns:p14="http://schemas.microsoft.com/office/powerpoint/2010/main" val="26689297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C54EEB-1E4D-409B-620F-BBE9EF73384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8E89AC2-7325-5F95-6518-C6433B58A38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D3A5EB4-596D-D330-29FE-AD0A59F918B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5CDE708-E159-49F5-BC7A-4A8728FB7CFB}"/>
              </a:ext>
            </a:extLst>
          </p:cNvPr>
          <p:cNvSpPr>
            <a:spLocks noGrp="1"/>
          </p:cNvSpPr>
          <p:nvPr>
            <p:ph type="dt" sz="half" idx="10"/>
          </p:nvPr>
        </p:nvSpPr>
        <p:spPr/>
        <p:txBody>
          <a:bodyPr/>
          <a:lstStyle/>
          <a:p>
            <a:fld id="{6B483829-C3EB-4029-AFAF-98B1D2CCEF5F}" type="datetimeFigureOut">
              <a:rPr lang="en-US" smtClean="0"/>
              <a:t>5/8/2023</a:t>
            </a:fld>
            <a:endParaRPr lang="en-US"/>
          </a:p>
        </p:txBody>
      </p:sp>
      <p:sp>
        <p:nvSpPr>
          <p:cNvPr id="6" name="Footer Placeholder 5">
            <a:extLst>
              <a:ext uri="{FF2B5EF4-FFF2-40B4-BE49-F238E27FC236}">
                <a16:creationId xmlns:a16="http://schemas.microsoft.com/office/drawing/2014/main" id="{2EA73045-DA80-C831-2571-AD1B544C238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F4A3622-D823-4C5B-1298-7B94E39F4452}"/>
              </a:ext>
            </a:extLst>
          </p:cNvPr>
          <p:cNvSpPr>
            <a:spLocks noGrp="1"/>
          </p:cNvSpPr>
          <p:nvPr>
            <p:ph type="sldNum" sz="quarter" idx="12"/>
          </p:nvPr>
        </p:nvSpPr>
        <p:spPr/>
        <p:txBody>
          <a:bodyPr/>
          <a:lstStyle/>
          <a:p>
            <a:fld id="{4587CFAC-ECAC-42D7-A8FC-520F82B065A6}" type="slidenum">
              <a:rPr lang="en-US" smtClean="0"/>
              <a:t>‹#›</a:t>
            </a:fld>
            <a:endParaRPr lang="en-US"/>
          </a:p>
        </p:txBody>
      </p:sp>
    </p:spTree>
    <p:extLst>
      <p:ext uri="{BB962C8B-B14F-4D97-AF65-F5344CB8AC3E}">
        <p14:creationId xmlns:p14="http://schemas.microsoft.com/office/powerpoint/2010/main" val="13433080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169E92-26F9-90E0-7D6B-2C337F06445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CE18B32-AACE-3281-8134-D8C00121A7A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9ED2ED1-4C24-BCB4-EBB4-8BBFD88D01D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59949A6-0630-178D-0ABD-062A93EBE31F}"/>
              </a:ext>
            </a:extLst>
          </p:cNvPr>
          <p:cNvSpPr>
            <a:spLocks noGrp="1"/>
          </p:cNvSpPr>
          <p:nvPr>
            <p:ph type="dt" sz="half" idx="10"/>
          </p:nvPr>
        </p:nvSpPr>
        <p:spPr/>
        <p:txBody>
          <a:bodyPr/>
          <a:lstStyle/>
          <a:p>
            <a:fld id="{6B483829-C3EB-4029-AFAF-98B1D2CCEF5F}" type="datetimeFigureOut">
              <a:rPr lang="en-US" smtClean="0"/>
              <a:t>5/8/2023</a:t>
            </a:fld>
            <a:endParaRPr lang="en-US"/>
          </a:p>
        </p:txBody>
      </p:sp>
      <p:sp>
        <p:nvSpPr>
          <p:cNvPr id="6" name="Footer Placeholder 5">
            <a:extLst>
              <a:ext uri="{FF2B5EF4-FFF2-40B4-BE49-F238E27FC236}">
                <a16:creationId xmlns:a16="http://schemas.microsoft.com/office/drawing/2014/main" id="{EDDF1806-542E-443E-72E7-E13330270F2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E5B6104-C850-005A-4D79-30E1C5E1277F}"/>
              </a:ext>
            </a:extLst>
          </p:cNvPr>
          <p:cNvSpPr>
            <a:spLocks noGrp="1"/>
          </p:cNvSpPr>
          <p:nvPr>
            <p:ph type="sldNum" sz="quarter" idx="12"/>
          </p:nvPr>
        </p:nvSpPr>
        <p:spPr/>
        <p:txBody>
          <a:bodyPr/>
          <a:lstStyle/>
          <a:p>
            <a:fld id="{4587CFAC-ECAC-42D7-A8FC-520F82B065A6}" type="slidenum">
              <a:rPr lang="en-US" smtClean="0"/>
              <a:t>‹#›</a:t>
            </a:fld>
            <a:endParaRPr lang="en-US"/>
          </a:p>
        </p:txBody>
      </p:sp>
    </p:spTree>
    <p:extLst>
      <p:ext uri="{BB962C8B-B14F-4D97-AF65-F5344CB8AC3E}">
        <p14:creationId xmlns:p14="http://schemas.microsoft.com/office/powerpoint/2010/main" val="31050349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B0596CB-42A7-033C-3762-A353D26A612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23A327A-835B-D36F-5CEF-4357C76C750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F6F4073-C9E8-3FA7-195A-93CF4B8211C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483829-C3EB-4029-AFAF-98B1D2CCEF5F}" type="datetimeFigureOut">
              <a:rPr lang="en-US" smtClean="0"/>
              <a:t>5/8/2023</a:t>
            </a:fld>
            <a:endParaRPr lang="en-US"/>
          </a:p>
        </p:txBody>
      </p:sp>
      <p:sp>
        <p:nvSpPr>
          <p:cNvPr id="5" name="Footer Placeholder 4">
            <a:extLst>
              <a:ext uri="{FF2B5EF4-FFF2-40B4-BE49-F238E27FC236}">
                <a16:creationId xmlns:a16="http://schemas.microsoft.com/office/drawing/2014/main" id="{6E64031C-C5AB-A81B-59F4-E2017F60ACD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C73D0A5-BBD0-38A3-E2BA-416F89739F0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87CFAC-ECAC-42D7-A8FC-520F82B065A6}" type="slidenum">
              <a:rPr lang="en-US" smtClean="0"/>
              <a:t>‹#›</a:t>
            </a:fld>
            <a:endParaRPr lang="en-US"/>
          </a:p>
        </p:txBody>
      </p:sp>
    </p:spTree>
    <p:extLst>
      <p:ext uri="{BB962C8B-B14F-4D97-AF65-F5344CB8AC3E}">
        <p14:creationId xmlns:p14="http://schemas.microsoft.com/office/powerpoint/2010/main" val="15713021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microsoft.com/office/2007/relationships/diagramDrawing" Target="../diagrams/drawing8.xml"/><Relationship Id="rId3" Type="http://schemas.openxmlformats.org/officeDocument/2006/relationships/image" Target="../media/image2.jpg"/><Relationship Id="rId7" Type="http://schemas.openxmlformats.org/officeDocument/2006/relationships/diagramColors" Target="../diagrams/colors8.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QuickStyle" Target="../diagrams/quickStyle8.xml"/><Relationship Id="rId5" Type="http://schemas.openxmlformats.org/officeDocument/2006/relationships/diagramLayout" Target="../diagrams/layout8.xml"/><Relationship Id="rId4" Type="http://schemas.openxmlformats.org/officeDocument/2006/relationships/diagramData" Target="../diagrams/data8.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5.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5.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5.xml"/><Relationship Id="rId1" Type="http://schemas.openxmlformats.org/officeDocument/2006/relationships/slideLayout" Target="../slideLayouts/slideLayout5.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6.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6.xml"/><Relationship Id="rId1" Type="http://schemas.openxmlformats.org/officeDocument/2006/relationships/slideLayout" Target="../slideLayouts/slideLayout5.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7.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8.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9.xml.rels><?xml version="1.0" encoding="UTF-8" standalone="yes"?>
<Relationships xmlns="http://schemas.openxmlformats.org/package/2006/relationships"><Relationship Id="rId8" Type="http://schemas.microsoft.com/office/2007/relationships/diagramDrawing" Target="../diagrams/drawing7.xml"/><Relationship Id="rId3" Type="http://schemas.openxmlformats.org/officeDocument/2006/relationships/image" Target="../media/image3.png"/><Relationship Id="rId7" Type="http://schemas.openxmlformats.org/officeDocument/2006/relationships/diagramColors" Target="../diagrams/colors7.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QuickStyle" Target="../diagrams/quickStyle7.xml"/><Relationship Id="rId5" Type="http://schemas.openxmlformats.org/officeDocument/2006/relationships/diagramLayout" Target="../diagrams/layout7.xml"/><Relationship Id="rId4" Type="http://schemas.openxmlformats.org/officeDocument/2006/relationships/diagramData" Target="../diagrams/data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C1DD1A8A-57D5-4A81-AD04-532B043C56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0FBFCFA1-90D2-9B24-CEB8-8FC9A7A8059A}"/>
              </a:ext>
            </a:extLst>
          </p:cNvPr>
          <p:cNvPicPr>
            <a:picLocks noChangeAspect="1"/>
          </p:cNvPicPr>
          <p:nvPr/>
        </p:nvPicPr>
        <p:blipFill rotWithShape="1">
          <a:blip r:embed="rId3"/>
          <a:srcRect/>
          <a:stretch/>
        </p:blipFill>
        <p:spPr>
          <a:xfrm>
            <a:off x="-3047" y="10"/>
            <a:ext cx="12191999" cy="6857990"/>
          </a:xfrm>
          <a:prstGeom prst="rect">
            <a:avLst/>
          </a:prstGeom>
        </p:spPr>
      </p:pic>
      <p:sp>
        <p:nvSpPr>
          <p:cNvPr id="11" name="Rectangle 10">
            <a:extLst>
              <a:ext uri="{FF2B5EF4-FFF2-40B4-BE49-F238E27FC236}">
                <a16:creationId xmlns:a16="http://schemas.microsoft.com/office/drawing/2014/main" id="{007891EC-4501-44ED-A8C8-B11B6DB767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7602"/>
            <a:ext cx="12191999" cy="3162146"/>
          </a:xfrm>
          <a:prstGeom prst="rect">
            <a:avLst/>
          </a:prstGeom>
          <a:gradFill flip="none" rotWithShape="1">
            <a:gsLst>
              <a:gs pos="0">
                <a:srgbClr val="000000">
                  <a:alpha val="0"/>
                </a:srgbClr>
              </a:gs>
              <a:gs pos="25000">
                <a:srgbClr val="000000">
                  <a:alpha val="15000"/>
                </a:srgbClr>
              </a:gs>
              <a:gs pos="75000">
                <a:srgbClr val="000000">
                  <a:alpha val="15000"/>
                </a:srgbClr>
              </a:gs>
              <a:gs pos="50000">
                <a:srgbClr val="000000">
                  <a:alpha val="30000"/>
                </a:srgbClr>
              </a:gs>
              <a:gs pos="100000">
                <a:srgbClr val="000000">
                  <a:alpha val="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94AD600-9672-15B2-EE14-2147660E4BD4}"/>
              </a:ext>
            </a:extLst>
          </p:cNvPr>
          <p:cNvSpPr>
            <a:spLocks noGrp="1"/>
          </p:cNvSpPr>
          <p:nvPr>
            <p:ph type="ctrTitle"/>
          </p:nvPr>
        </p:nvSpPr>
        <p:spPr>
          <a:xfrm>
            <a:off x="1097280" y="325550"/>
            <a:ext cx="10058400" cy="3574778"/>
          </a:xfrm>
          <a:effectLst>
            <a:outerShdw blurRad="50800" dist="38100" dir="2700000" algn="tl" rotWithShape="0">
              <a:prstClr val="black">
                <a:alpha val="40000"/>
              </a:prstClr>
            </a:outerShdw>
          </a:effectLst>
        </p:spPr>
        <p:txBody>
          <a:bodyPr>
            <a:normAutofit/>
          </a:bodyPr>
          <a:lstStyle/>
          <a:p>
            <a:r>
              <a:rPr lang="en-US" sz="5200">
                <a:solidFill>
                  <a:srgbClr val="FFFFFF"/>
                </a:solidFill>
              </a:rPr>
              <a:t>From Cultural and Linguistic Competence to Equitable Integrated Systems </a:t>
            </a:r>
          </a:p>
        </p:txBody>
      </p:sp>
      <p:sp>
        <p:nvSpPr>
          <p:cNvPr id="3" name="Subtitle 2">
            <a:extLst>
              <a:ext uri="{FF2B5EF4-FFF2-40B4-BE49-F238E27FC236}">
                <a16:creationId xmlns:a16="http://schemas.microsoft.com/office/drawing/2014/main" id="{A2307637-3F43-9D10-1ECB-0031F4914850}"/>
              </a:ext>
            </a:extLst>
          </p:cNvPr>
          <p:cNvSpPr>
            <a:spLocks noGrp="1"/>
          </p:cNvSpPr>
          <p:nvPr>
            <p:ph type="subTitle" idx="1"/>
          </p:nvPr>
        </p:nvSpPr>
        <p:spPr>
          <a:xfrm>
            <a:off x="1308676" y="5141026"/>
            <a:ext cx="10058400" cy="1282707"/>
          </a:xfrm>
          <a:effectLst>
            <a:outerShdw blurRad="50800" dist="38100" dir="2700000" algn="tl" rotWithShape="0">
              <a:prstClr val="black">
                <a:alpha val="40000"/>
              </a:prstClr>
            </a:outerShdw>
          </a:effectLst>
        </p:spPr>
        <p:txBody>
          <a:bodyPr>
            <a:normAutofit/>
          </a:bodyPr>
          <a:lstStyle/>
          <a:p>
            <a:r>
              <a:rPr lang="en-US" sz="2200" dirty="0"/>
              <a:t>Kory L. Carey, Ph.D., HSPP</a:t>
            </a:r>
          </a:p>
          <a:p>
            <a:r>
              <a:rPr lang="en-US" sz="2200" dirty="0"/>
              <a:t>Executive Director of Equity &amp; Systemic Integration</a:t>
            </a:r>
          </a:p>
          <a:p>
            <a:r>
              <a:rPr lang="en-US" sz="2200" dirty="0"/>
              <a:t>Indiana FSSA, Division of Mental Health and Addiction</a:t>
            </a:r>
          </a:p>
        </p:txBody>
      </p:sp>
    </p:spTree>
    <p:extLst>
      <p:ext uri="{BB962C8B-B14F-4D97-AF65-F5344CB8AC3E}">
        <p14:creationId xmlns:p14="http://schemas.microsoft.com/office/powerpoint/2010/main" val="15989936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3">
            <a:extLst>
              <a:ext uri="{FF2B5EF4-FFF2-40B4-BE49-F238E27FC236}">
                <a16:creationId xmlns:a16="http://schemas.microsoft.com/office/drawing/2014/main" id="{738F59A4-4431-460D-8E49-6E65C189A5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5">
            <a:extLst>
              <a:ext uri="{FF2B5EF4-FFF2-40B4-BE49-F238E27FC236}">
                <a16:creationId xmlns:a16="http://schemas.microsoft.com/office/drawing/2014/main" id="{8A919B9C-5C01-47E4-B2F2-45F589208AB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p:grpSpPr>
        <p:sp>
          <p:nvSpPr>
            <p:cNvPr id="17" name="Rectangle 16">
              <a:extLst>
                <a:ext uri="{FF2B5EF4-FFF2-40B4-BE49-F238E27FC236}">
                  <a16:creationId xmlns:a16="http://schemas.microsoft.com/office/drawing/2014/main" id="{E85A82CE-D835-4542-BE8D-62A8F5A943C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17">
              <a:extLst>
                <a:ext uri="{FF2B5EF4-FFF2-40B4-BE49-F238E27FC236}">
                  <a16:creationId xmlns:a16="http://schemas.microsoft.com/office/drawing/2014/main" id="{063D7EF0-3AC8-4029-B55D-EBDD733D39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4">
                <a:lumMod val="75000"/>
                <a:alpha val="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2" name="Picture 1" descr="Shape, rectangle&#10;&#10;Description automatically generated">
            <a:extLst>
              <a:ext uri="{FF2B5EF4-FFF2-40B4-BE49-F238E27FC236}">
                <a16:creationId xmlns:a16="http://schemas.microsoft.com/office/drawing/2014/main" id="{CFC1B38D-3B5B-C7C0-8B9C-83F95C8EC4D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214" y="0"/>
            <a:ext cx="12192000" cy="6858000"/>
          </a:xfrm>
          <a:prstGeom prst="rect">
            <a:avLst/>
          </a:prstGeom>
        </p:spPr>
      </p:pic>
      <p:graphicFrame>
        <p:nvGraphicFramePr>
          <p:cNvPr id="9" name="Content Placeholder 8">
            <a:extLst>
              <a:ext uri="{FF2B5EF4-FFF2-40B4-BE49-F238E27FC236}">
                <a16:creationId xmlns:a16="http://schemas.microsoft.com/office/drawing/2014/main" id="{EB1365C9-2224-E685-22C8-AF30AE1297C6}"/>
              </a:ext>
            </a:extLst>
          </p:cNvPr>
          <p:cNvGraphicFramePr>
            <a:graphicFrameLocks noGrp="1"/>
          </p:cNvGraphicFramePr>
          <p:nvPr>
            <p:ph idx="1"/>
            <p:extLst>
              <p:ext uri="{D42A27DB-BD31-4B8C-83A1-F6EECF244321}">
                <p14:modId xmlns:p14="http://schemas.microsoft.com/office/powerpoint/2010/main" val="2418809669"/>
              </p:ext>
            </p:extLst>
          </p:nvPr>
        </p:nvGraphicFramePr>
        <p:xfrm>
          <a:off x="547687" y="1690688"/>
          <a:ext cx="11093450" cy="415766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4" name="Title 3">
            <a:extLst>
              <a:ext uri="{FF2B5EF4-FFF2-40B4-BE49-F238E27FC236}">
                <a16:creationId xmlns:a16="http://schemas.microsoft.com/office/drawing/2014/main" id="{EE7423E8-AA50-D206-8852-F97505276032}"/>
              </a:ext>
            </a:extLst>
          </p:cNvPr>
          <p:cNvSpPr>
            <a:spLocks noGrp="1"/>
          </p:cNvSpPr>
          <p:nvPr>
            <p:ph type="title"/>
          </p:nvPr>
        </p:nvSpPr>
        <p:spPr/>
        <p:txBody>
          <a:bodyPr>
            <a:normAutofit/>
          </a:bodyPr>
          <a:lstStyle/>
          <a:p>
            <a:pPr algn="ctr"/>
            <a:r>
              <a:rPr lang="en-US" sz="5400" b="1" dirty="0"/>
              <a:t>DMHA CLC Conference 2023</a:t>
            </a:r>
          </a:p>
        </p:txBody>
      </p:sp>
    </p:spTree>
    <p:extLst>
      <p:ext uri="{BB962C8B-B14F-4D97-AF65-F5344CB8AC3E}">
        <p14:creationId xmlns:p14="http://schemas.microsoft.com/office/powerpoint/2010/main" val="25401141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Shape, rectangle&#10;&#10;Description automatically generated">
            <a:extLst>
              <a:ext uri="{FF2B5EF4-FFF2-40B4-BE49-F238E27FC236}">
                <a16:creationId xmlns:a16="http://schemas.microsoft.com/office/drawing/2014/main" id="{9AAD8A88-67A3-6D9F-AA6F-F565F9A3215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006A649C-8368-73FD-56D1-2D01E56BF43C}"/>
              </a:ext>
            </a:extLst>
          </p:cNvPr>
          <p:cNvSpPr>
            <a:spLocks noGrp="1"/>
          </p:cNvSpPr>
          <p:nvPr>
            <p:ph type="title"/>
          </p:nvPr>
        </p:nvSpPr>
        <p:spPr>
          <a:xfrm>
            <a:off x="767175" y="142396"/>
            <a:ext cx="10515600" cy="1325563"/>
          </a:xfrm>
        </p:spPr>
        <p:txBody>
          <a:bodyPr/>
          <a:lstStyle/>
          <a:p>
            <a:r>
              <a:rPr lang="en-US" dirty="0">
                <a:latin typeface="+mn-lt"/>
              </a:rPr>
              <a:t>DMHA Core Values</a:t>
            </a:r>
          </a:p>
        </p:txBody>
      </p:sp>
      <p:graphicFrame>
        <p:nvGraphicFramePr>
          <p:cNvPr id="5" name="Table 5">
            <a:extLst>
              <a:ext uri="{FF2B5EF4-FFF2-40B4-BE49-F238E27FC236}">
                <a16:creationId xmlns:a16="http://schemas.microsoft.com/office/drawing/2014/main" id="{94CB8E51-3E41-3A72-3537-41BD959D2AB9}"/>
              </a:ext>
            </a:extLst>
          </p:cNvPr>
          <p:cNvGraphicFramePr>
            <a:graphicFrameLocks noGrp="1"/>
          </p:cNvGraphicFramePr>
          <p:nvPr>
            <p:ph idx="1"/>
            <p:extLst>
              <p:ext uri="{D42A27DB-BD31-4B8C-83A1-F6EECF244321}">
                <p14:modId xmlns:p14="http://schemas.microsoft.com/office/powerpoint/2010/main" val="3311576794"/>
              </p:ext>
            </p:extLst>
          </p:nvPr>
        </p:nvGraphicFramePr>
        <p:xfrm>
          <a:off x="834601" y="3197941"/>
          <a:ext cx="10522797" cy="2926080"/>
        </p:xfrm>
        <a:graphic>
          <a:graphicData uri="http://schemas.openxmlformats.org/drawingml/2006/table">
            <a:tbl>
              <a:tblPr firstRow="1" bandRow="1">
                <a:tableStyleId>{46F890A9-2807-4EBB-B81D-B2AA78EC7F39}</a:tableStyleId>
              </a:tblPr>
              <a:tblGrid>
                <a:gridCol w="3347255">
                  <a:extLst>
                    <a:ext uri="{9D8B030D-6E8A-4147-A177-3AD203B41FA5}">
                      <a16:colId xmlns:a16="http://schemas.microsoft.com/office/drawing/2014/main" val="582367394"/>
                    </a:ext>
                  </a:extLst>
                </a:gridCol>
                <a:gridCol w="3462528">
                  <a:extLst>
                    <a:ext uri="{9D8B030D-6E8A-4147-A177-3AD203B41FA5}">
                      <a16:colId xmlns:a16="http://schemas.microsoft.com/office/drawing/2014/main" val="268768716"/>
                    </a:ext>
                  </a:extLst>
                </a:gridCol>
                <a:gridCol w="3713014">
                  <a:extLst>
                    <a:ext uri="{9D8B030D-6E8A-4147-A177-3AD203B41FA5}">
                      <a16:colId xmlns:a16="http://schemas.microsoft.com/office/drawing/2014/main" val="1992714539"/>
                    </a:ext>
                  </a:extLst>
                </a:gridCol>
              </a:tblGrid>
              <a:tr h="325930">
                <a:tc>
                  <a:txBody>
                    <a:bodyPr/>
                    <a:lstStyle/>
                    <a:p>
                      <a:pPr algn="l"/>
                      <a:r>
                        <a:rPr lang="en-US" dirty="0"/>
                        <a:t>High Quality</a:t>
                      </a:r>
                    </a:p>
                  </a:txBody>
                  <a:tcPr>
                    <a:solidFill>
                      <a:srgbClr val="00B050"/>
                    </a:solidFill>
                  </a:tcPr>
                </a:tc>
                <a:tc>
                  <a:txBody>
                    <a:bodyPr/>
                    <a:lstStyle/>
                    <a:p>
                      <a:pPr algn="l"/>
                      <a:r>
                        <a:rPr lang="en-US" dirty="0"/>
                        <a:t>Seamlessly Integrated</a:t>
                      </a:r>
                    </a:p>
                  </a:txBody>
                  <a:tcPr>
                    <a:solidFill>
                      <a:srgbClr val="00B050"/>
                    </a:solidFill>
                  </a:tcPr>
                </a:tc>
                <a:tc>
                  <a:txBody>
                    <a:bodyPr/>
                    <a:lstStyle/>
                    <a:p>
                      <a:pPr algn="l"/>
                      <a:r>
                        <a:rPr lang="en-US" dirty="0"/>
                        <a:t>Accessible</a:t>
                      </a:r>
                    </a:p>
                  </a:txBody>
                  <a:tcPr>
                    <a:solidFill>
                      <a:srgbClr val="00B050"/>
                    </a:solidFill>
                  </a:tcPr>
                </a:tc>
                <a:extLst>
                  <a:ext uri="{0D108BD9-81ED-4DB2-BD59-A6C34878D82A}">
                    <a16:rowId xmlns:a16="http://schemas.microsoft.com/office/drawing/2014/main" val="4256543393"/>
                  </a:ext>
                </a:extLst>
              </a:tr>
              <a:tr h="325930">
                <a:tc>
                  <a:txBody>
                    <a:bodyPr/>
                    <a:lstStyle/>
                    <a:p>
                      <a:pPr algn="l"/>
                      <a:r>
                        <a:rPr lang="en-US" dirty="0"/>
                        <a:t>Person-centered</a:t>
                      </a:r>
                    </a:p>
                  </a:txBody>
                  <a:tcPr/>
                </a:tc>
                <a:tc>
                  <a:txBody>
                    <a:bodyPr/>
                    <a:lstStyle/>
                    <a:p>
                      <a:pPr algn="l"/>
                      <a:r>
                        <a:rPr lang="en-US" dirty="0"/>
                        <a:t>Full Continuum of Care</a:t>
                      </a:r>
                    </a:p>
                  </a:txBody>
                  <a:tcPr/>
                </a:tc>
                <a:tc>
                  <a:txBody>
                    <a:bodyPr/>
                    <a:lstStyle/>
                    <a:p>
                      <a:pPr algn="l"/>
                      <a:r>
                        <a:rPr lang="en-US" dirty="0"/>
                        <a:t>Minimal administrative burden</a:t>
                      </a:r>
                    </a:p>
                  </a:txBody>
                  <a:tcPr/>
                </a:tc>
                <a:extLst>
                  <a:ext uri="{0D108BD9-81ED-4DB2-BD59-A6C34878D82A}">
                    <a16:rowId xmlns:a16="http://schemas.microsoft.com/office/drawing/2014/main" val="3703255108"/>
                  </a:ext>
                </a:extLst>
              </a:tr>
              <a:tr h="325930">
                <a:tc>
                  <a:txBody>
                    <a:bodyPr/>
                    <a:lstStyle/>
                    <a:p>
                      <a:pPr algn="l"/>
                      <a:r>
                        <a:rPr lang="en-US" dirty="0"/>
                        <a:t>Innovative</a:t>
                      </a:r>
                    </a:p>
                  </a:txBody>
                  <a:tcPr/>
                </a:tc>
                <a:tc>
                  <a:txBody>
                    <a:bodyPr/>
                    <a:lstStyle/>
                    <a:p>
                      <a:pPr algn="l"/>
                      <a:r>
                        <a:rPr lang="en-US" dirty="0"/>
                        <a:t>Strong partnerships</a:t>
                      </a:r>
                    </a:p>
                  </a:txBody>
                  <a:tcPr/>
                </a:tc>
                <a:tc>
                  <a:txBody>
                    <a:bodyPr/>
                    <a:lstStyle/>
                    <a:p>
                      <a:pPr algn="l"/>
                      <a:r>
                        <a:rPr lang="en-US" dirty="0"/>
                        <a:t>Accessible to clients and providers</a:t>
                      </a:r>
                    </a:p>
                  </a:txBody>
                  <a:tcPr/>
                </a:tc>
                <a:extLst>
                  <a:ext uri="{0D108BD9-81ED-4DB2-BD59-A6C34878D82A}">
                    <a16:rowId xmlns:a16="http://schemas.microsoft.com/office/drawing/2014/main" val="4082155705"/>
                  </a:ext>
                </a:extLst>
              </a:tr>
              <a:tr h="325930">
                <a:tc>
                  <a:txBody>
                    <a:bodyPr/>
                    <a:lstStyle/>
                    <a:p>
                      <a:pPr algn="l"/>
                      <a:r>
                        <a:rPr lang="en-US" dirty="0"/>
                        <a:t>Data-driven</a:t>
                      </a:r>
                    </a:p>
                  </a:txBody>
                  <a:tcPr/>
                </a:tc>
                <a:tc>
                  <a:txBody>
                    <a:bodyPr/>
                    <a:lstStyle/>
                    <a:p>
                      <a:pPr algn="l"/>
                      <a:r>
                        <a:rPr lang="en-US" dirty="0"/>
                        <a:t>Smooth referrals</a:t>
                      </a:r>
                    </a:p>
                  </a:txBody>
                  <a:tcPr/>
                </a:tc>
                <a:tc>
                  <a:txBody>
                    <a:bodyPr/>
                    <a:lstStyle/>
                    <a:p>
                      <a:pPr algn="l"/>
                      <a:r>
                        <a:rPr lang="en-US" dirty="0"/>
                        <a:t>Easy to use</a:t>
                      </a:r>
                    </a:p>
                  </a:txBody>
                  <a:tcPr/>
                </a:tc>
                <a:extLst>
                  <a:ext uri="{0D108BD9-81ED-4DB2-BD59-A6C34878D82A}">
                    <a16:rowId xmlns:a16="http://schemas.microsoft.com/office/drawing/2014/main" val="2012842887"/>
                  </a:ext>
                </a:extLst>
              </a:tr>
              <a:tr h="325930">
                <a:tc>
                  <a:txBody>
                    <a:bodyPr/>
                    <a:lstStyle/>
                    <a:p>
                      <a:pPr algn="l"/>
                      <a:r>
                        <a:rPr lang="en-US" dirty="0"/>
                        <a:t>Evidence-based</a:t>
                      </a:r>
                    </a:p>
                  </a:txBody>
                  <a:tcPr/>
                </a:tc>
                <a:tc>
                  <a:txBody>
                    <a:bodyPr/>
                    <a:lstStyle/>
                    <a:p>
                      <a:pPr algn="l"/>
                      <a:r>
                        <a:rPr lang="en-US" dirty="0"/>
                        <a:t>Minimized silos</a:t>
                      </a:r>
                    </a:p>
                  </a:txBody>
                  <a:tcPr/>
                </a:tc>
                <a:tc>
                  <a:txBody>
                    <a:bodyPr/>
                    <a:lstStyle/>
                    <a:p>
                      <a:pPr algn="l"/>
                      <a:r>
                        <a:rPr lang="en-US" dirty="0"/>
                        <a:t>Expedient</a:t>
                      </a:r>
                    </a:p>
                  </a:txBody>
                  <a:tcPr/>
                </a:tc>
                <a:extLst>
                  <a:ext uri="{0D108BD9-81ED-4DB2-BD59-A6C34878D82A}">
                    <a16:rowId xmlns:a16="http://schemas.microsoft.com/office/drawing/2014/main" val="1002711869"/>
                  </a:ext>
                </a:extLst>
              </a:tr>
              <a:tr h="325930">
                <a:tc>
                  <a:txBody>
                    <a:bodyPr/>
                    <a:lstStyle/>
                    <a:p>
                      <a:pPr algn="l"/>
                      <a:r>
                        <a:rPr lang="en-US" dirty="0"/>
                        <a:t>Peer-driven</a:t>
                      </a:r>
                    </a:p>
                  </a:txBody>
                  <a:tcPr/>
                </a:tc>
                <a:tc>
                  <a:txBody>
                    <a:bodyPr/>
                    <a:lstStyle/>
                    <a:p>
                      <a:pPr algn="l"/>
                      <a:r>
                        <a:rPr lang="en-US" dirty="0"/>
                        <a:t>Functions with payer sources</a:t>
                      </a:r>
                    </a:p>
                  </a:txBody>
                  <a:tcPr/>
                </a:tc>
                <a:tc>
                  <a:txBody>
                    <a:bodyPr/>
                    <a:lstStyle/>
                    <a:p>
                      <a:pPr algn="l"/>
                      <a:r>
                        <a:rPr lang="en-US" dirty="0"/>
                        <a:t>Transparent</a:t>
                      </a:r>
                    </a:p>
                  </a:txBody>
                  <a:tcPr/>
                </a:tc>
                <a:extLst>
                  <a:ext uri="{0D108BD9-81ED-4DB2-BD59-A6C34878D82A}">
                    <a16:rowId xmlns:a16="http://schemas.microsoft.com/office/drawing/2014/main" val="2385538477"/>
                  </a:ext>
                </a:extLst>
              </a:tr>
              <a:tr h="325930">
                <a:tc>
                  <a:txBody>
                    <a:bodyPr/>
                    <a:lstStyle/>
                    <a:p>
                      <a:pPr algn="l"/>
                      <a:r>
                        <a:rPr lang="en-US" sz="1800" b="0" u="none" dirty="0"/>
                        <a:t>Culturally competent</a:t>
                      </a:r>
                    </a:p>
                  </a:txBody>
                  <a:tcPr/>
                </a:tc>
                <a:tc>
                  <a:txBody>
                    <a:bodyPr/>
                    <a:lstStyle/>
                    <a:p>
                      <a:pPr algn="l"/>
                      <a:r>
                        <a:rPr lang="en-US" dirty="0"/>
                        <a:t>Includes shared populations</a:t>
                      </a:r>
                    </a:p>
                  </a:txBody>
                  <a:tcPr/>
                </a:tc>
                <a:tc>
                  <a:txBody>
                    <a:bodyPr/>
                    <a:lstStyle/>
                    <a:p>
                      <a:pPr algn="l"/>
                      <a:r>
                        <a:rPr lang="en-US" dirty="0"/>
                        <a:t>Expedient access to care</a:t>
                      </a:r>
                    </a:p>
                  </a:txBody>
                  <a:tcPr/>
                </a:tc>
                <a:extLst>
                  <a:ext uri="{0D108BD9-81ED-4DB2-BD59-A6C34878D82A}">
                    <a16:rowId xmlns:a16="http://schemas.microsoft.com/office/drawing/2014/main" val="2960763769"/>
                  </a:ext>
                </a:extLst>
              </a:tr>
              <a:tr h="325930">
                <a:tc>
                  <a:txBody>
                    <a:bodyPr/>
                    <a:lstStyle/>
                    <a:p>
                      <a:pPr algn="l"/>
                      <a:r>
                        <a:rPr lang="en-US" dirty="0"/>
                        <a:t>Trauma-informed</a:t>
                      </a:r>
                    </a:p>
                  </a:txBody>
                  <a:tcPr/>
                </a:tc>
                <a:tc>
                  <a:txBody>
                    <a:bodyPr/>
                    <a:lstStyle/>
                    <a:p>
                      <a:pPr algn="l"/>
                      <a:endParaRPr lang="en-US" dirty="0"/>
                    </a:p>
                  </a:txBody>
                  <a:tcPr/>
                </a:tc>
                <a:tc>
                  <a:txBody>
                    <a:bodyPr/>
                    <a:lstStyle/>
                    <a:p>
                      <a:pPr algn="l"/>
                      <a:endParaRPr lang="en-US" dirty="0"/>
                    </a:p>
                  </a:txBody>
                  <a:tcPr/>
                </a:tc>
                <a:extLst>
                  <a:ext uri="{0D108BD9-81ED-4DB2-BD59-A6C34878D82A}">
                    <a16:rowId xmlns:a16="http://schemas.microsoft.com/office/drawing/2014/main" val="120797553"/>
                  </a:ext>
                </a:extLst>
              </a:tr>
            </a:tbl>
          </a:graphicData>
        </a:graphic>
      </p:graphicFrame>
      <p:pic>
        <p:nvPicPr>
          <p:cNvPr id="4" name="Picture 3">
            <a:extLst>
              <a:ext uri="{FF2B5EF4-FFF2-40B4-BE49-F238E27FC236}">
                <a16:creationId xmlns:a16="http://schemas.microsoft.com/office/drawing/2014/main" id="{5326AF22-0343-75D0-6B43-39381CCF2C8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256262" y="365125"/>
            <a:ext cx="3562847" cy="1171739"/>
          </a:xfrm>
          <a:prstGeom prst="rect">
            <a:avLst/>
          </a:prstGeom>
        </p:spPr>
      </p:pic>
      <p:sp>
        <p:nvSpPr>
          <p:cNvPr id="6" name="TextBox 5">
            <a:extLst>
              <a:ext uri="{FF2B5EF4-FFF2-40B4-BE49-F238E27FC236}">
                <a16:creationId xmlns:a16="http://schemas.microsoft.com/office/drawing/2014/main" id="{C72E7CDA-3F28-165E-250A-448C4CD819CA}"/>
              </a:ext>
            </a:extLst>
          </p:cNvPr>
          <p:cNvSpPr txBox="1"/>
          <p:nvPr/>
        </p:nvSpPr>
        <p:spPr>
          <a:xfrm>
            <a:off x="767175" y="1171754"/>
            <a:ext cx="10986860" cy="1754326"/>
          </a:xfrm>
          <a:prstGeom prst="rect">
            <a:avLst/>
          </a:prstGeom>
          <a:noFill/>
        </p:spPr>
        <p:txBody>
          <a:bodyPr wrap="square" rtlCol="0">
            <a:spAutoFit/>
          </a:bodyPr>
          <a:lstStyle/>
          <a:p>
            <a:r>
              <a:rPr lang="en-US" b="1" dirty="0"/>
              <a:t>DMHA Vision</a:t>
            </a:r>
            <a:r>
              <a:rPr lang="en-US" dirty="0"/>
              <a:t>:</a:t>
            </a:r>
          </a:p>
          <a:p>
            <a:r>
              <a:rPr lang="en-US" dirty="0"/>
              <a:t>An unyielding focus on promoting and supporting the mental health and wellness of the people of Indiana</a:t>
            </a:r>
          </a:p>
          <a:p>
            <a:endParaRPr lang="en-US" dirty="0"/>
          </a:p>
          <a:p>
            <a:r>
              <a:rPr lang="en-US" b="1" dirty="0"/>
              <a:t>DMHA Mission</a:t>
            </a:r>
            <a:r>
              <a:rPr lang="en-US" dirty="0"/>
              <a:t>:</a:t>
            </a:r>
          </a:p>
          <a:p>
            <a:r>
              <a:rPr lang="en-US" dirty="0"/>
              <a:t>To champion mental health promotion and substance use disorder prevention, treatment and recovery systems that are high quality, seamlessly integrated and accessible to the people and communities of Indiana.</a:t>
            </a:r>
          </a:p>
        </p:txBody>
      </p:sp>
    </p:spTree>
    <p:extLst>
      <p:ext uri="{BB962C8B-B14F-4D97-AF65-F5344CB8AC3E}">
        <p14:creationId xmlns:p14="http://schemas.microsoft.com/office/powerpoint/2010/main" val="8534616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9D4730-927A-509B-8DDB-E332476623FB}"/>
              </a:ext>
            </a:extLst>
          </p:cNvPr>
          <p:cNvSpPr>
            <a:spLocks noGrp="1"/>
          </p:cNvSpPr>
          <p:nvPr>
            <p:ph type="title"/>
          </p:nvPr>
        </p:nvSpPr>
        <p:spPr/>
        <p:txBody>
          <a:bodyPr/>
          <a:lstStyle/>
          <a:p>
            <a:r>
              <a:rPr lang="en-US" dirty="0">
                <a:latin typeface="+mn-lt"/>
              </a:rPr>
              <a:t>2023 DMHA Priorities</a:t>
            </a:r>
          </a:p>
        </p:txBody>
      </p:sp>
      <p:graphicFrame>
        <p:nvGraphicFramePr>
          <p:cNvPr id="9" name="Content Placeholder 8">
            <a:extLst>
              <a:ext uri="{FF2B5EF4-FFF2-40B4-BE49-F238E27FC236}">
                <a16:creationId xmlns:a16="http://schemas.microsoft.com/office/drawing/2014/main" id="{02E3DA4F-115C-D828-AF0A-29839CF4ABB7}"/>
              </a:ext>
            </a:extLst>
          </p:cNvPr>
          <p:cNvGraphicFramePr>
            <a:graphicFrameLocks noGrp="1"/>
          </p:cNvGraphicFramePr>
          <p:nvPr>
            <p:ph sz="half" idx="2"/>
            <p:extLst>
              <p:ext uri="{D42A27DB-BD31-4B8C-83A1-F6EECF244321}">
                <p14:modId xmlns:p14="http://schemas.microsoft.com/office/powerpoint/2010/main" val="1570962023"/>
              </p:ext>
            </p:extLst>
          </p:nvPr>
        </p:nvGraphicFramePr>
        <p:xfrm>
          <a:off x="888206" y="2047875"/>
          <a:ext cx="10121170" cy="39512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Slide Number Placeholder 6">
            <a:extLst>
              <a:ext uri="{FF2B5EF4-FFF2-40B4-BE49-F238E27FC236}">
                <a16:creationId xmlns:a16="http://schemas.microsoft.com/office/drawing/2014/main" id="{59FE9D4C-15E4-5D0F-5261-79FB537584DF}"/>
              </a:ext>
            </a:extLst>
          </p:cNvPr>
          <p:cNvSpPr>
            <a:spLocks noGrp="1"/>
          </p:cNvSpPr>
          <p:nvPr>
            <p:ph type="sldNum" sz="quarter" idx="10"/>
          </p:nvPr>
        </p:nvSpPr>
        <p:spPr/>
        <p:txBody>
          <a:bodyPr/>
          <a:lstStyle/>
          <a:p>
            <a:fld id="{4F666A87-0DF7-4A5C-B8B2-4E7F7417BA6B}" type="slidenum">
              <a:rPr lang="en-US" smtClean="0"/>
              <a:pPr/>
              <a:t>3</a:t>
            </a:fld>
            <a:endParaRPr lang="en-US" dirty="0"/>
          </a:p>
        </p:txBody>
      </p:sp>
      <p:pic>
        <p:nvPicPr>
          <p:cNvPr id="4" name="Picture 3">
            <a:extLst>
              <a:ext uri="{FF2B5EF4-FFF2-40B4-BE49-F238E27FC236}">
                <a16:creationId xmlns:a16="http://schemas.microsoft.com/office/drawing/2014/main" id="{0C1BB2D5-AD0A-536A-80E2-2C438F412FC3}"/>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8256262" y="365125"/>
            <a:ext cx="3562847" cy="1171739"/>
          </a:xfrm>
          <a:prstGeom prst="rect">
            <a:avLst/>
          </a:prstGeom>
        </p:spPr>
      </p:pic>
    </p:spTree>
    <p:extLst>
      <p:ext uri="{BB962C8B-B14F-4D97-AF65-F5344CB8AC3E}">
        <p14:creationId xmlns:p14="http://schemas.microsoft.com/office/powerpoint/2010/main" val="29436202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9D4730-927A-509B-8DDB-E332476623FB}"/>
              </a:ext>
            </a:extLst>
          </p:cNvPr>
          <p:cNvSpPr>
            <a:spLocks noGrp="1"/>
          </p:cNvSpPr>
          <p:nvPr>
            <p:ph type="title"/>
          </p:nvPr>
        </p:nvSpPr>
        <p:spPr/>
        <p:txBody>
          <a:bodyPr/>
          <a:lstStyle/>
          <a:p>
            <a:r>
              <a:rPr lang="en-US" dirty="0">
                <a:latin typeface="+mn-lt"/>
              </a:rPr>
              <a:t>2023 DMHA Priorities</a:t>
            </a:r>
          </a:p>
        </p:txBody>
      </p:sp>
      <p:graphicFrame>
        <p:nvGraphicFramePr>
          <p:cNvPr id="9" name="Content Placeholder 8">
            <a:extLst>
              <a:ext uri="{FF2B5EF4-FFF2-40B4-BE49-F238E27FC236}">
                <a16:creationId xmlns:a16="http://schemas.microsoft.com/office/drawing/2014/main" id="{02E3DA4F-115C-D828-AF0A-29839CF4ABB7}"/>
              </a:ext>
            </a:extLst>
          </p:cNvPr>
          <p:cNvGraphicFramePr>
            <a:graphicFrameLocks noGrp="1"/>
          </p:cNvGraphicFramePr>
          <p:nvPr>
            <p:ph sz="half" idx="2"/>
            <p:extLst>
              <p:ext uri="{D42A27DB-BD31-4B8C-83A1-F6EECF244321}">
                <p14:modId xmlns:p14="http://schemas.microsoft.com/office/powerpoint/2010/main" val="330252640"/>
              </p:ext>
            </p:extLst>
          </p:nvPr>
        </p:nvGraphicFramePr>
        <p:xfrm>
          <a:off x="888206" y="2047875"/>
          <a:ext cx="10121170" cy="39512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Slide Number Placeholder 6">
            <a:extLst>
              <a:ext uri="{FF2B5EF4-FFF2-40B4-BE49-F238E27FC236}">
                <a16:creationId xmlns:a16="http://schemas.microsoft.com/office/drawing/2014/main" id="{59FE9D4C-15E4-5D0F-5261-79FB537584DF}"/>
              </a:ext>
            </a:extLst>
          </p:cNvPr>
          <p:cNvSpPr>
            <a:spLocks noGrp="1"/>
          </p:cNvSpPr>
          <p:nvPr>
            <p:ph type="sldNum" sz="quarter" idx="10"/>
          </p:nvPr>
        </p:nvSpPr>
        <p:spPr/>
        <p:txBody>
          <a:bodyPr/>
          <a:lstStyle/>
          <a:p>
            <a:fld id="{4F666A87-0DF7-4A5C-B8B2-4E7F7417BA6B}" type="slidenum">
              <a:rPr lang="en-US" smtClean="0"/>
              <a:pPr/>
              <a:t>4</a:t>
            </a:fld>
            <a:endParaRPr lang="en-US" dirty="0"/>
          </a:p>
        </p:txBody>
      </p:sp>
      <p:pic>
        <p:nvPicPr>
          <p:cNvPr id="4" name="Picture 3">
            <a:extLst>
              <a:ext uri="{FF2B5EF4-FFF2-40B4-BE49-F238E27FC236}">
                <a16:creationId xmlns:a16="http://schemas.microsoft.com/office/drawing/2014/main" id="{0C1BB2D5-AD0A-536A-80E2-2C438F412FC3}"/>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8256262" y="365125"/>
            <a:ext cx="3562847" cy="1171739"/>
          </a:xfrm>
          <a:prstGeom prst="rect">
            <a:avLst/>
          </a:prstGeom>
        </p:spPr>
      </p:pic>
    </p:spTree>
    <p:extLst>
      <p:ext uri="{BB962C8B-B14F-4D97-AF65-F5344CB8AC3E}">
        <p14:creationId xmlns:p14="http://schemas.microsoft.com/office/powerpoint/2010/main" val="39246722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9D4730-927A-509B-8DDB-E332476623FB}"/>
              </a:ext>
            </a:extLst>
          </p:cNvPr>
          <p:cNvSpPr>
            <a:spLocks noGrp="1"/>
          </p:cNvSpPr>
          <p:nvPr>
            <p:ph type="title"/>
          </p:nvPr>
        </p:nvSpPr>
        <p:spPr/>
        <p:txBody>
          <a:bodyPr/>
          <a:lstStyle/>
          <a:p>
            <a:r>
              <a:rPr lang="en-US" dirty="0">
                <a:latin typeface="+mn-lt"/>
              </a:rPr>
              <a:t>2023 DMHA Priorities</a:t>
            </a:r>
          </a:p>
        </p:txBody>
      </p:sp>
      <p:graphicFrame>
        <p:nvGraphicFramePr>
          <p:cNvPr id="9" name="Content Placeholder 8">
            <a:extLst>
              <a:ext uri="{FF2B5EF4-FFF2-40B4-BE49-F238E27FC236}">
                <a16:creationId xmlns:a16="http://schemas.microsoft.com/office/drawing/2014/main" id="{02E3DA4F-115C-D828-AF0A-29839CF4ABB7}"/>
              </a:ext>
            </a:extLst>
          </p:cNvPr>
          <p:cNvGraphicFramePr>
            <a:graphicFrameLocks noGrp="1"/>
          </p:cNvGraphicFramePr>
          <p:nvPr>
            <p:ph sz="half" idx="2"/>
            <p:extLst>
              <p:ext uri="{D42A27DB-BD31-4B8C-83A1-F6EECF244321}">
                <p14:modId xmlns:p14="http://schemas.microsoft.com/office/powerpoint/2010/main" val="3187756238"/>
              </p:ext>
            </p:extLst>
          </p:nvPr>
        </p:nvGraphicFramePr>
        <p:xfrm>
          <a:off x="888206" y="2047875"/>
          <a:ext cx="10121170" cy="39512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Slide Number Placeholder 6">
            <a:extLst>
              <a:ext uri="{FF2B5EF4-FFF2-40B4-BE49-F238E27FC236}">
                <a16:creationId xmlns:a16="http://schemas.microsoft.com/office/drawing/2014/main" id="{59FE9D4C-15E4-5D0F-5261-79FB537584DF}"/>
              </a:ext>
            </a:extLst>
          </p:cNvPr>
          <p:cNvSpPr>
            <a:spLocks noGrp="1"/>
          </p:cNvSpPr>
          <p:nvPr>
            <p:ph type="sldNum" sz="quarter" idx="10"/>
          </p:nvPr>
        </p:nvSpPr>
        <p:spPr/>
        <p:txBody>
          <a:bodyPr/>
          <a:lstStyle/>
          <a:p>
            <a:fld id="{4F666A87-0DF7-4A5C-B8B2-4E7F7417BA6B}" type="slidenum">
              <a:rPr lang="en-US" smtClean="0"/>
              <a:pPr/>
              <a:t>5</a:t>
            </a:fld>
            <a:endParaRPr lang="en-US" dirty="0"/>
          </a:p>
        </p:txBody>
      </p:sp>
      <p:pic>
        <p:nvPicPr>
          <p:cNvPr id="4" name="Picture 3">
            <a:extLst>
              <a:ext uri="{FF2B5EF4-FFF2-40B4-BE49-F238E27FC236}">
                <a16:creationId xmlns:a16="http://schemas.microsoft.com/office/drawing/2014/main" id="{0C1BB2D5-AD0A-536A-80E2-2C438F412FC3}"/>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8256262" y="365125"/>
            <a:ext cx="3562847" cy="1171739"/>
          </a:xfrm>
          <a:prstGeom prst="rect">
            <a:avLst/>
          </a:prstGeom>
        </p:spPr>
      </p:pic>
    </p:spTree>
    <p:extLst>
      <p:ext uri="{BB962C8B-B14F-4D97-AF65-F5344CB8AC3E}">
        <p14:creationId xmlns:p14="http://schemas.microsoft.com/office/powerpoint/2010/main" val="3882973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9D4730-927A-509B-8DDB-E332476623FB}"/>
              </a:ext>
            </a:extLst>
          </p:cNvPr>
          <p:cNvSpPr>
            <a:spLocks noGrp="1"/>
          </p:cNvSpPr>
          <p:nvPr>
            <p:ph type="title"/>
          </p:nvPr>
        </p:nvSpPr>
        <p:spPr/>
        <p:txBody>
          <a:bodyPr/>
          <a:lstStyle/>
          <a:p>
            <a:r>
              <a:rPr lang="en-US" dirty="0">
                <a:latin typeface="+mn-lt"/>
              </a:rPr>
              <a:t>2023 DMHA Priorities</a:t>
            </a:r>
          </a:p>
        </p:txBody>
      </p:sp>
      <p:graphicFrame>
        <p:nvGraphicFramePr>
          <p:cNvPr id="9" name="Content Placeholder 8">
            <a:extLst>
              <a:ext uri="{FF2B5EF4-FFF2-40B4-BE49-F238E27FC236}">
                <a16:creationId xmlns:a16="http://schemas.microsoft.com/office/drawing/2014/main" id="{02E3DA4F-115C-D828-AF0A-29839CF4ABB7}"/>
              </a:ext>
            </a:extLst>
          </p:cNvPr>
          <p:cNvGraphicFramePr>
            <a:graphicFrameLocks noGrp="1"/>
          </p:cNvGraphicFramePr>
          <p:nvPr>
            <p:ph sz="half" idx="2"/>
            <p:extLst>
              <p:ext uri="{D42A27DB-BD31-4B8C-83A1-F6EECF244321}">
                <p14:modId xmlns:p14="http://schemas.microsoft.com/office/powerpoint/2010/main" val="2190493564"/>
              </p:ext>
            </p:extLst>
          </p:nvPr>
        </p:nvGraphicFramePr>
        <p:xfrm>
          <a:off x="888206" y="2047875"/>
          <a:ext cx="10121170" cy="39512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Slide Number Placeholder 6">
            <a:extLst>
              <a:ext uri="{FF2B5EF4-FFF2-40B4-BE49-F238E27FC236}">
                <a16:creationId xmlns:a16="http://schemas.microsoft.com/office/drawing/2014/main" id="{59FE9D4C-15E4-5D0F-5261-79FB537584DF}"/>
              </a:ext>
            </a:extLst>
          </p:cNvPr>
          <p:cNvSpPr>
            <a:spLocks noGrp="1"/>
          </p:cNvSpPr>
          <p:nvPr>
            <p:ph type="sldNum" sz="quarter" idx="10"/>
          </p:nvPr>
        </p:nvSpPr>
        <p:spPr/>
        <p:txBody>
          <a:bodyPr/>
          <a:lstStyle/>
          <a:p>
            <a:fld id="{4F666A87-0DF7-4A5C-B8B2-4E7F7417BA6B}" type="slidenum">
              <a:rPr lang="en-US" smtClean="0"/>
              <a:pPr/>
              <a:t>6</a:t>
            </a:fld>
            <a:endParaRPr lang="en-US" dirty="0"/>
          </a:p>
        </p:txBody>
      </p:sp>
      <p:pic>
        <p:nvPicPr>
          <p:cNvPr id="4" name="Picture 3">
            <a:extLst>
              <a:ext uri="{FF2B5EF4-FFF2-40B4-BE49-F238E27FC236}">
                <a16:creationId xmlns:a16="http://schemas.microsoft.com/office/drawing/2014/main" id="{0C1BB2D5-AD0A-536A-80E2-2C438F412FC3}"/>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8256262" y="365125"/>
            <a:ext cx="3562847" cy="1171739"/>
          </a:xfrm>
          <a:prstGeom prst="rect">
            <a:avLst/>
          </a:prstGeom>
        </p:spPr>
      </p:pic>
    </p:spTree>
    <p:extLst>
      <p:ext uri="{BB962C8B-B14F-4D97-AF65-F5344CB8AC3E}">
        <p14:creationId xmlns:p14="http://schemas.microsoft.com/office/powerpoint/2010/main" val="2922444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8C36E9-4ADF-59FD-C9E5-4472A3FE92A2}"/>
              </a:ext>
            </a:extLst>
          </p:cNvPr>
          <p:cNvSpPr>
            <a:spLocks noGrp="1"/>
          </p:cNvSpPr>
          <p:nvPr>
            <p:ph type="title"/>
          </p:nvPr>
        </p:nvSpPr>
        <p:spPr>
          <a:xfrm>
            <a:off x="838200" y="365125"/>
            <a:ext cx="10515600" cy="1132599"/>
          </a:xfrm>
        </p:spPr>
        <p:txBody>
          <a:bodyPr>
            <a:normAutofit/>
          </a:bodyPr>
          <a:lstStyle/>
          <a:p>
            <a:r>
              <a:rPr lang="en-US" sz="4000" b="1" dirty="0"/>
              <a:t>Equity and Systems Integration</a:t>
            </a:r>
          </a:p>
        </p:txBody>
      </p:sp>
      <p:graphicFrame>
        <p:nvGraphicFramePr>
          <p:cNvPr id="4" name="Content Placeholder 3">
            <a:extLst>
              <a:ext uri="{FF2B5EF4-FFF2-40B4-BE49-F238E27FC236}">
                <a16:creationId xmlns:a16="http://schemas.microsoft.com/office/drawing/2014/main" id="{B5E85CC1-859A-D6C0-3009-A9326B2A51E5}"/>
              </a:ext>
            </a:extLst>
          </p:cNvPr>
          <p:cNvGraphicFramePr>
            <a:graphicFrameLocks noGrp="1"/>
          </p:cNvGraphicFramePr>
          <p:nvPr>
            <p:ph idx="1"/>
            <p:extLst>
              <p:ext uri="{D42A27DB-BD31-4B8C-83A1-F6EECF244321}">
                <p14:modId xmlns:p14="http://schemas.microsoft.com/office/powerpoint/2010/main" val="1204649383"/>
              </p:ext>
            </p:extLst>
          </p:nvPr>
        </p:nvGraphicFramePr>
        <p:xfrm>
          <a:off x="838200" y="1536864"/>
          <a:ext cx="10515600" cy="464009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5" name="Picture 4">
            <a:extLst>
              <a:ext uri="{FF2B5EF4-FFF2-40B4-BE49-F238E27FC236}">
                <a16:creationId xmlns:a16="http://schemas.microsoft.com/office/drawing/2014/main" id="{36173AC7-974D-9157-6A32-6AC7A2D4FB0A}"/>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8256262" y="365125"/>
            <a:ext cx="3562847" cy="1171739"/>
          </a:xfrm>
          <a:prstGeom prst="rect">
            <a:avLst/>
          </a:prstGeom>
        </p:spPr>
      </p:pic>
    </p:spTree>
    <p:extLst>
      <p:ext uri="{BB962C8B-B14F-4D97-AF65-F5344CB8AC3E}">
        <p14:creationId xmlns:p14="http://schemas.microsoft.com/office/powerpoint/2010/main" val="19431909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E442304-DDBD-4F7B-8017-36BCC863FB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9C50F14-E389-AC58-73D8-386376E87FCE}"/>
              </a:ext>
            </a:extLst>
          </p:cNvPr>
          <p:cNvSpPr>
            <a:spLocks noGrp="1"/>
          </p:cNvSpPr>
          <p:nvPr>
            <p:ph type="title"/>
          </p:nvPr>
        </p:nvSpPr>
        <p:spPr>
          <a:xfrm>
            <a:off x="635000" y="1453201"/>
            <a:ext cx="3418659" cy="3704015"/>
          </a:xfrm>
        </p:spPr>
        <p:txBody>
          <a:bodyPr anchor="ctr">
            <a:normAutofit/>
          </a:bodyPr>
          <a:lstStyle/>
          <a:p>
            <a:r>
              <a:rPr lang="en-US" b="1" dirty="0"/>
              <a:t>Strategic and Innovative Approaches</a:t>
            </a:r>
          </a:p>
        </p:txBody>
      </p:sp>
      <p:sp>
        <p:nvSpPr>
          <p:cNvPr id="11" name="sketch line">
            <a:extLst>
              <a:ext uri="{FF2B5EF4-FFF2-40B4-BE49-F238E27FC236}">
                <a16:creationId xmlns:a16="http://schemas.microsoft.com/office/drawing/2014/main" id="{5E107275-3853-46FD-A241-DE4355A426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627450" y="3462719"/>
            <a:ext cx="5410200" cy="18288"/>
          </a:xfrm>
          <a:custGeom>
            <a:avLst/>
            <a:gdLst>
              <a:gd name="connsiteX0" fmla="*/ 0 w 5410200"/>
              <a:gd name="connsiteY0" fmla="*/ 0 h 18288"/>
              <a:gd name="connsiteX1" fmla="*/ 568071 w 5410200"/>
              <a:gd name="connsiteY1" fmla="*/ 0 h 18288"/>
              <a:gd name="connsiteX2" fmla="*/ 1298448 w 5410200"/>
              <a:gd name="connsiteY2" fmla="*/ 0 h 18288"/>
              <a:gd name="connsiteX3" fmla="*/ 1920621 w 5410200"/>
              <a:gd name="connsiteY3" fmla="*/ 0 h 18288"/>
              <a:gd name="connsiteX4" fmla="*/ 2488692 w 5410200"/>
              <a:gd name="connsiteY4" fmla="*/ 0 h 18288"/>
              <a:gd name="connsiteX5" fmla="*/ 3219069 w 5410200"/>
              <a:gd name="connsiteY5" fmla="*/ 0 h 18288"/>
              <a:gd name="connsiteX6" fmla="*/ 3895344 w 5410200"/>
              <a:gd name="connsiteY6" fmla="*/ 0 h 18288"/>
              <a:gd name="connsiteX7" fmla="*/ 4571619 w 5410200"/>
              <a:gd name="connsiteY7" fmla="*/ 0 h 18288"/>
              <a:gd name="connsiteX8" fmla="*/ 5410200 w 5410200"/>
              <a:gd name="connsiteY8" fmla="*/ 0 h 18288"/>
              <a:gd name="connsiteX9" fmla="*/ 5410200 w 5410200"/>
              <a:gd name="connsiteY9" fmla="*/ 18288 h 18288"/>
              <a:gd name="connsiteX10" fmla="*/ 4842129 w 5410200"/>
              <a:gd name="connsiteY10" fmla="*/ 18288 h 18288"/>
              <a:gd name="connsiteX11" fmla="*/ 4328160 w 5410200"/>
              <a:gd name="connsiteY11" fmla="*/ 18288 h 18288"/>
              <a:gd name="connsiteX12" fmla="*/ 3597783 w 5410200"/>
              <a:gd name="connsiteY12" fmla="*/ 18288 h 18288"/>
              <a:gd name="connsiteX13" fmla="*/ 3029712 w 5410200"/>
              <a:gd name="connsiteY13" fmla="*/ 18288 h 18288"/>
              <a:gd name="connsiteX14" fmla="*/ 2299335 w 5410200"/>
              <a:gd name="connsiteY14" fmla="*/ 18288 h 18288"/>
              <a:gd name="connsiteX15" fmla="*/ 1514856 w 5410200"/>
              <a:gd name="connsiteY15" fmla="*/ 18288 h 18288"/>
              <a:gd name="connsiteX16" fmla="*/ 892683 w 5410200"/>
              <a:gd name="connsiteY16" fmla="*/ 18288 h 18288"/>
              <a:gd name="connsiteX17" fmla="*/ 0 w 5410200"/>
              <a:gd name="connsiteY17" fmla="*/ 18288 h 18288"/>
              <a:gd name="connsiteX18" fmla="*/ 0 w 5410200"/>
              <a:gd name="connsiteY18"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410200" h="18288" fill="none" extrusionOk="0">
                <a:moveTo>
                  <a:pt x="0" y="0"/>
                </a:moveTo>
                <a:cubicBezTo>
                  <a:pt x="163050" y="-18707"/>
                  <a:pt x="319321" y="-16364"/>
                  <a:pt x="568071" y="0"/>
                </a:cubicBezTo>
                <a:cubicBezTo>
                  <a:pt x="816821" y="16364"/>
                  <a:pt x="1013224" y="-7268"/>
                  <a:pt x="1298448" y="0"/>
                </a:cubicBezTo>
                <a:cubicBezTo>
                  <a:pt x="1583672" y="7268"/>
                  <a:pt x="1631711" y="-3367"/>
                  <a:pt x="1920621" y="0"/>
                </a:cubicBezTo>
                <a:cubicBezTo>
                  <a:pt x="2209531" y="3367"/>
                  <a:pt x="2364420" y="-19184"/>
                  <a:pt x="2488692" y="0"/>
                </a:cubicBezTo>
                <a:cubicBezTo>
                  <a:pt x="2612964" y="19184"/>
                  <a:pt x="3023298" y="-34627"/>
                  <a:pt x="3219069" y="0"/>
                </a:cubicBezTo>
                <a:cubicBezTo>
                  <a:pt x="3414840" y="34627"/>
                  <a:pt x="3656810" y="24043"/>
                  <a:pt x="3895344" y="0"/>
                </a:cubicBezTo>
                <a:cubicBezTo>
                  <a:pt x="4133879" y="-24043"/>
                  <a:pt x="4393984" y="-19577"/>
                  <a:pt x="4571619" y="0"/>
                </a:cubicBezTo>
                <a:cubicBezTo>
                  <a:pt x="4749255" y="19577"/>
                  <a:pt x="5179928" y="-6281"/>
                  <a:pt x="5410200" y="0"/>
                </a:cubicBezTo>
                <a:cubicBezTo>
                  <a:pt x="5410730" y="6954"/>
                  <a:pt x="5410934" y="12839"/>
                  <a:pt x="5410200" y="18288"/>
                </a:cubicBezTo>
                <a:cubicBezTo>
                  <a:pt x="5139060" y="6751"/>
                  <a:pt x="5121593" y="31035"/>
                  <a:pt x="4842129" y="18288"/>
                </a:cubicBezTo>
                <a:cubicBezTo>
                  <a:pt x="4562665" y="5541"/>
                  <a:pt x="4448273" y="9487"/>
                  <a:pt x="4328160" y="18288"/>
                </a:cubicBezTo>
                <a:cubicBezTo>
                  <a:pt x="4208047" y="27089"/>
                  <a:pt x="3760936" y="22567"/>
                  <a:pt x="3597783" y="18288"/>
                </a:cubicBezTo>
                <a:cubicBezTo>
                  <a:pt x="3434630" y="14009"/>
                  <a:pt x="3299718" y="33213"/>
                  <a:pt x="3029712" y="18288"/>
                </a:cubicBezTo>
                <a:cubicBezTo>
                  <a:pt x="2759706" y="3363"/>
                  <a:pt x="2640159" y="27394"/>
                  <a:pt x="2299335" y="18288"/>
                </a:cubicBezTo>
                <a:cubicBezTo>
                  <a:pt x="1958511" y="9182"/>
                  <a:pt x="1801186" y="28985"/>
                  <a:pt x="1514856" y="18288"/>
                </a:cubicBezTo>
                <a:cubicBezTo>
                  <a:pt x="1228526" y="7591"/>
                  <a:pt x="1063509" y="-5305"/>
                  <a:pt x="892683" y="18288"/>
                </a:cubicBezTo>
                <a:cubicBezTo>
                  <a:pt x="721857" y="41881"/>
                  <a:pt x="186945" y="-20897"/>
                  <a:pt x="0" y="18288"/>
                </a:cubicBezTo>
                <a:cubicBezTo>
                  <a:pt x="-570" y="9279"/>
                  <a:pt x="132" y="5100"/>
                  <a:pt x="0" y="0"/>
                </a:cubicBezTo>
                <a:close/>
              </a:path>
              <a:path w="5410200" h="18288" stroke="0" extrusionOk="0">
                <a:moveTo>
                  <a:pt x="0" y="0"/>
                </a:moveTo>
                <a:cubicBezTo>
                  <a:pt x="285096" y="-4925"/>
                  <a:pt x="376456" y="22268"/>
                  <a:pt x="622173" y="0"/>
                </a:cubicBezTo>
                <a:cubicBezTo>
                  <a:pt x="867890" y="-22268"/>
                  <a:pt x="1031392" y="7228"/>
                  <a:pt x="1136142" y="0"/>
                </a:cubicBezTo>
                <a:cubicBezTo>
                  <a:pt x="1240892" y="-7228"/>
                  <a:pt x="1561853" y="9877"/>
                  <a:pt x="1920621" y="0"/>
                </a:cubicBezTo>
                <a:cubicBezTo>
                  <a:pt x="2279389" y="-9877"/>
                  <a:pt x="2367255" y="19546"/>
                  <a:pt x="2542794" y="0"/>
                </a:cubicBezTo>
                <a:cubicBezTo>
                  <a:pt x="2718333" y="-19546"/>
                  <a:pt x="2866732" y="-22226"/>
                  <a:pt x="3164967" y="0"/>
                </a:cubicBezTo>
                <a:cubicBezTo>
                  <a:pt x="3463202" y="22226"/>
                  <a:pt x="3568055" y="-2765"/>
                  <a:pt x="3949446" y="0"/>
                </a:cubicBezTo>
                <a:cubicBezTo>
                  <a:pt x="4330837" y="2765"/>
                  <a:pt x="4287895" y="10557"/>
                  <a:pt x="4517517" y="0"/>
                </a:cubicBezTo>
                <a:cubicBezTo>
                  <a:pt x="4747139" y="-10557"/>
                  <a:pt x="5149588" y="8716"/>
                  <a:pt x="5410200" y="0"/>
                </a:cubicBezTo>
                <a:cubicBezTo>
                  <a:pt x="5409517" y="5414"/>
                  <a:pt x="5409480" y="12510"/>
                  <a:pt x="5410200" y="18288"/>
                </a:cubicBezTo>
                <a:cubicBezTo>
                  <a:pt x="5163327" y="41494"/>
                  <a:pt x="5008749" y="10693"/>
                  <a:pt x="4842129" y="18288"/>
                </a:cubicBezTo>
                <a:cubicBezTo>
                  <a:pt x="4675509" y="25883"/>
                  <a:pt x="4433401" y="-615"/>
                  <a:pt x="4165854" y="18288"/>
                </a:cubicBezTo>
                <a:cubicBezTo>
                  <a:pt x="3898308" y="37191"/>
                  <a:pt x="3809032" y="-8710"/>
                  <a:pt x="3543681" y="18288"/>
                </a:cubicBezTo>
                <a:cubicBezTo>
                  <a:pt x="3278330" y="45286"/>
                  <a:pt x="3073876" y="-15917"/>
                  <a:pt x="2759202" y="18288"/>
                </a:cubicBezTo>
                <a:cubicBezTo>
                  <a:pt x="2444528" y="52493"/>
                  <a:pt x="2204144" y="3372"/>
                  <a:pt x="1974723" y="18288"/>
                </a:cubicBezTo>
                <a:cubicBezTo>
                  <a:pt x="1745302" y="33204"/>
                  <a:pt x="1602335" y="31490"/>
                  <a:pt x="1406652" y="18288"/>
                </a:cubicBezTo>
                <a:cubicBezTo>
                  <a:pt x="1210969" y="5086"/>
                  <a:pt x="923948" y="3161"/>
                  <a:pt x="730377" y="18288"/>
                </a:cubicBezTo>
                <a:cubicBezTo>
                  <a:pt x="536806" y="33415"/>
                  <a:pt x="336496" y="-141"/>
                  <a:pt x="0" y="18288"/>
                </a:cubicBezTo>
                <a:cubicBezTo>
                  <a:pt x="-306" y="11061"/>
                  <a:pt x="-655" y="7751"/>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2AF6C46F-C111-B893-3C68-A47B99AEFAF1}"/>
              </a:ext>
            </a:extLst>
          </p:cNvPr>
          <p:cNvGraphicFramePr>
            <a:graphicFrameLocks noGrp="1"/>
          </p:cNvGraphicFramePr>
          <p:nvPr>
            <p:ph idx="1"/>
            <p:extLst>
              <p:ext uri="{D42A27DB-BD31-4B8C-83A1-F6EECF244321}">
                <p14:modId xmlns:p14="http://schemas.microsoft.com/office/powerpoint/2010/main" val="2540144356"/>
              </p:ext>
            </p:extLst>
          </p:nvPr>
        </p:nvGraphicFramePr>
        <p:xfrm>
          <a:off x="4648018" y="640822"/>
          <a:ext cx="6900512" cy="553614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4" name="Picture 3">
            <a:extLst>
              <a:ext uri="{FF2B5EF4-FFF2-40B4-BE49-F238E27FC236}">
                <a16:creationId xmlns:a16="http://schemas.microsoft.com/office/drawing/2014/main" id="{78DD8989-D810-B1A5-5AEC-6389B8CE6005}"/>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271405" y="281463"/>
            <a:ext cx="3562847" cy="1171739"/>
          </a:xfrm>
          <a:prstGeom prst="rect">
            <a:avLst/>
          </a:prstGeom>
        </p:spPr>
      </p:pic>
    </p:spTree>
    <p:extLst>
      <p:ext uri="{BB962C8B-B14F-4D97-AF65-F5344CB8AC3E}">
        <p14:creationId xmlns:p14="http://schemas.microsoft.com/office/powerpoint/2010/main" val="1905598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2">
            <a:extLst>
              <a:ext uri="{FF2B5EF4-FFF2-40B4-BE49-F238E27FC236}">
                <a16:creationId xmlns:a16="http://schemas.microsoft.com/office/drawing/2014/main" id="{317B7366-37C8-497F-8B24-C0D854C71A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3F3CAF50-8AFA-97DB-D2D1-2A259631815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1405" y="281463"/>
            <a:ext cx="3562847" cy="1171739"/>
          </a:xfrm>
          <a:prstGeom prst="rect">
            <a:avLst/>
          </a:prstGeom>
        </p:spPr>
      </p:pic>
      <p:sp>
        <p:nvSpPr>
          <p:cNvPr id="4" name="Title 3">
            <a:extLst>
              <a:ext uri="{FF2B5EF4-FFF2-40B4-BE49-F238E27FC236}">
                <a16:creationId xmlns:a16="http://schemas.microsoft.com/office/drawing/2014/main" id="{039A6C1A-D205-2AD4-50FE-578EA261A42E}"/>
              </a:ext>
            </a:extLst>
          </p:cNvPr>
          <p:cNvSpPr>
            <a:spLocks noGrp="1"/>
          </p:cNvSpPr>
          <p:nvPr>
            <p:ph type="title"/>
          </p:nvPr>
        </p:nvSpPr>
        <p:spPr>
          <a:xfrm>
            <a:off x="448056" y="380682"/>
            <a:ext cx="3805892" cy="6096635"/>
          </a:xfrm>
        </p:spPr>
        <p:txBody>
          <a:bodyPr>
            <a:normAutofit/>
          </a:bodyPr>
          <a:lstStyle/>
          <a:p>
            <a:pPr algn="ctr"/>
            <a:r>
              <a:rPr lang="en-US" b="1" dirty="0"/>
              <a:t>Serving the individual through transforming the system!</a:t>
            </a:r>
          </a:p>
        </p:txBody>
      </p:sp>
      <p:graphicFrame>
        <p:nvGraphicFramePr>
          <p:cNvPr id="8" name="Content Placeholder 7">
            <a:extLst>
              <a:ext uri="{FF2B5EF4-FFF2-40B4-BE49-F238E27FC236}">
                <a16:creationId xmlns:a16="http://schemas.microsoft.com/office/drawing/2014/main" id="{35E5B945-D777-0A71-C61F-D28DCE06CE1E}"/>
              </a:ext>
            </a:extLst>
          </p:cNvPr>
          <p:cNvGraphicFramePr>
            <a:graphicFrameLocks noGrp="1"/>
          </p:cNvGraphicFramePr>
          <p:nvPr>
            <p:ph idx="1"/>
            <p:extLst>
              <p:ext uri="{D42A27DB-BD31-4B8C-83A1-F6EECF244321}">
                <p14:modId xmlns:p14="http://schemas.microsoft.com/office/powerpoint/2010/main" val="384237462"/>
              </p:ext>
            </p:extLst>
          </p:nvPr>
        </p:nvGraphicFramePr>
        <p:xfrm>
          <a:off x="4105657" y="380682"/>
          <a:ext cx="7792278" cy="609663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0483142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37014</TotalTime>
  <Words>2237</Words>
  <Application>Microsoft Office PowerPoint</Application>
  <PresentationFormat>Widescreen</PresentationFormat>
  <Paragraphs>163</Paragraphs>
  <Slides>10</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From Cultural and Linguistic Competence to Equitable Integrated Systems </vt:lpstr>
      <vt:lpstr>DMHA Core Values</vt:lpstr>
      <vt:lpstr>2023 DMHA Priorities</vt:lpstr>
      <vt:lpstr>2023 DMHA Priorities</vt:lpstr>
      <vt:lpstr>2023 DMHA Priorities</vt:lpstr>
      <vt:lpstr>2023 DMHA Priorities</vt:lpstr>
      <vt:lpstr>Equity and Systems Integration</vt:lpstr>
      <vt:lpstr>Strategic and Innovative Approaches</vt:lpstr>
      <vt:lpstr>Serving the individual through transforming the system!</vt:lpstr>
      <vt:lpstr>DMHA CLC Conference 2023</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Carey, Kory</dc:creator>
  <cp:lastModifiedBy>Carey, Kory</cp:lastModifiedBy>
  <cp:revision>1</cp:revision>
  <dcterms:created xsi:type="dcterms:W3CDTF">2023-03-09T16:25:11Z</dcterms:created>
  <dcterms:modified xsi:type="dcterms:W3CDTF">2023-05-09T02:15:48Z</dcterms:modified>
</cp:coreProperties>
</file>