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56" r:id="rId5"/>
    <p:sldId id="755" r:id="rId6"/>
    <p:sldId id="715" r:id="rId7"/>
    <p:sldId id="258" r:id="rId8"/>
    <p:sldId id="729" r:id="rId9"/>
    <p:sldId id="259" r:id="rId10"/>
    <p:sldId id="725" r:id="rId11"/>
    <p:sldId id="716" r:id="rId12"/>
    <p:sldId id="294" r:id="rId13"/>
    <p:sldId id="37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2C0946F-CA3C-B9A7-E7B7-59DC651A7F4D}" name="Duke, Amy" initials="DA" userId="S::Amy.Duke@fssa.IN.gov::84cba605-8c6a-44a6-8558-85b3695ad8d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C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7B650B-04C4-4E42-803F-13256AF37E87}" v="23" dt="2023-05-09T12:59:23.967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84230" autoAdjust="0"/>
  </p:normalViewPr>
  <p:slideViewPr>
    <p:cSldViewPr>
      <p:cViewPr varScale="1">
        <p:scale>
          <a:sx n="61" d="100"/>
          <a:sy n="61" d="100"/>
        </p:scale>
        <p:origin x="97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a Biro" userId="05d1f772-dfb8-4796-bbab-f6b94504d85c" providerId="ADAL" clId="{877B650B-04C4-4E42-803F-13256AF37E87}"/>
    <pc:docChg chg="undo custSel addSld delSld modSld sldOrd">
      <pc:chgData name="Kara Biro" userId="05d1f772-dfb8-4796-bbab-f6b94504d85c" providerId="ADAL" clId="{877B650B-04C4-4E42-803F-13256AF37E87}" dt="2023-05-09T13:01:30.833" v="1343"/>
      <pc:docMkLst>
        <pc:docMk/>
      </pc:docMkLst>
      <pc:sldChg chg="modSp mod">
        <pc:chgData name="Kara Biro" userId="05d1f772-dfb8-4796-bbab-f6b94504d85c" providerId="ADAL" clId="{877B650B-04C4-4E42-803F-13256AF37E87}" dt="2023-05-08T21:36:39.703" v="44" actId="20577"/>
        <pc:sldMkLst>
          <pc:docMk/>
          <pc:sldMk cId="1572071455" sldId="256"/>
        </pc:sldMkLst>
        <pc:spChg chg="mod">
          <ac:chgData name="Kara Biro" userId="05d1f772-dfb8-4796-bbab-f6b94504d85c" providerId="ADAL" clId="{877B650B-04C4-4E42-803F-13256AF37E87}" dt="2023-05-08T21:36:39.703" v="44" actId="20577"/>
          <ac:spMkLst>
            <pc:docMk/>
            <pc:sldMk cId="1572071455" sldId="256"/>
            <ac:spMk id="10" creationId="{01E75D4D-4974-44F8-A829-CDFDA02CA595}"/>
          </ac:spMkLst>
        </pc:spChg>
      </pc:sldChg>
      <pc:sldChg chg="ord">
        <pc:chgData name="Kara Biro" userId="05d1f772-dfb8-4796-bbab-f6b94504d85c" providerId="ADAL" clId="{877B650B-04C4-4E42-803F-13256AF37E87}" dt="2023-05-09T13:01:20.813" v="1341"/>
        <pc:sldMkLst>
          <pc:docMk/>
          <pc:sldMk cId="802025327" sldId="258"/>
        </pc:sldMkLst>
      </pc:sldChg>
      <pc:sldChg chg="addSp delSp modSp mod ord modNotesTx">
        <pc:chgData name="Kara Biro" userId="05d1f772-dfb8-4796-bbab-f6b94504d85c" providerId="ADAL" clId="{877B650B-04C4-4E42-803F-13256AF37E87}" dt="2023-05-09T01:09:48.770" v="570" actId="1076"/>
        <pc:sldMkLst>
          <pc:docMk/>
          <pc:sldMk cId="0" sldId="259"/>
        </pc:sldMkLst>
        <pc:spChg chg="add mod">
          <ac:chgData name="Kara Biro" userId="05d1f772-dfb8-4796-bbab-f6b94504d85c" providerId="ADAL" clId="{877B650B-04C4-4E42-803F-13256AF37E87}" dt="2023-05-09T00:30:21.130" v="93" actId="164"/>
          <ac:spMkLst>
            <pc:docMk/>
            <pc:sldMk cId="0" sldId="259"/>
            <ac:spMk id="18" creationId="{E59B1C52-2238-06A7-2BA4-BC8D4B5DE3DC}"/>
          </ac:spMkLst>
        </pc:spChg>
        <pc:spChg chg="add mod">
          <ac:chgData name="Kara Biro" userId="05d1f772-dfb8-4796-bbab-f6b94504d85c" providerId="ADAL" clId="{877B650B-04C4-4E42-803F-13256AF37E87}" dt="2023-05-09T00:37:18.950" v="191" actId="1076"/>
          <ac:spMkLst>
            <pc:docMk/>
            <pc:sldMk cId="0" sldId="259"/>
            <ac:spMk id="21" creationId="{6FF384DA-989B-39AE-E42B-0435A8262F97}"/>
          </ac:spMkLst>
        </pc:spChg>
        <pc:spChg chg="add mod">
          <ac:chgData name="Kara Biro" userId="05d1f772-dfb8-4796-bbab-f6b94504d85c" providerId="ADAL" clId="{877B650B-04C4-4E42-803F-13256AF37E87}" dt="2023-05-09T00:35:43.248" v="126" actId="14100"/>
          <ac:spMkLst>
            <pc:docMk/>
            <pc:sldMk cId="0" sldId="259"/>
            <ac:spMk id="23" creationId="{CA575084-D1E4-A191-EB32-0CAAE3C1B983}"/>
          </ac:spMkLst>
        </pc:spChg>
        <pc:spChg chg="add mod">
          <ac:chgData name="Kara Biro" userId="05d1f772-dfb8-4796-bbab-f6b94504d85c" providerId="ADAL" clId="{877B650B-04C4-4E42-803F-13256AF37E87}" dt="2023-05-09T00:37:37.412" v="194" actId="14100"/>
          <ac:spMkLst>
            <pc:docMk/>
            <pc:sldMk cId="0" sldId="259"/>
            <ac:spMk id="25" creationId="{4A37F341-F6BC-1A9F-785E-1A795B0EC828}"/>
          </ac:spMkLst>
        </pc:spChg>
        <pc:spChg chg="mod">
          <ac:chgData name="Kara Biro" userId="05d1f772-dfb8-4796-bbab-f6b94504d85c" providerId="ADAL" clId="{877B650B-04C4-4E42-803F-13256AF37E87}" dt="2023-05-09T00:33:18.232" v="118" actId="1076"/>
          <ac:spMkLst>
            <pc:docMk/>
            <pc:sldMk cId="0" sldId="259"/>
            <ac:spMk id="26" creationId="{7DAF5918-9308-D4CF-1A3B-F4C260E3038E}"/>
          </ac:spMkLst>
        </pc:spChg>
        <pc:spChg chg="add del mod">
          <ac:chgData name="Kara Biro" userId="05d1f772-dfb8-4796-bbab-f6b94504d85c" providerId="ADAL" clId="{877B650B-04C4-4E42-803F-13256AF37E87}" dt="2023-05-09T00:39:08.685" v="203"/>
          <ac:spMkLst>
            <pc:docMk/>
            <pc:sldMk cId="0" sldId="259"/>
            <ac:spMk id="27" creationId="{745C088E-1F13-31D0-EF04-07085B5F1494}"/>
          </ac:spMkLst>
        </pc:spChg>
        <pc:spChg chg="add mod">
          <ac:chgData name="Kara Biro" userId="05d1f772-dfb8-4796-bbab-f6b94504d85c" providerId="ADAL" clId="{877B650B-04C4-4E42-803F-13256AF37E87}" dt="2023-05-09T00:39:28.625" v="205" actId="1076"/>
          <ac:spMkLst>
            <pc:docMk/>
            <pc:sldMk cId="0" sldId="259"/>
            <ac:spMk id="28" creationId="{AC14D49A-568A-C674-4A57-631FF9A4F0AC}"/>
          </ac:spMkLst>
        </pc:spChg>
        <pc:spChg chg="mod ord">
          <ac:chgData name="Kara Biro" userId="05d1f772-dfb8-4796-bbab-f6b94504d85c" providerId="ADAL" clId="{877B650B-04C4-4E42-803F-13256AF37E87}" dt="2023-05-09T01:00:48.712" v="561" actId="2085"/>
          <ac:spMkLst>
            <pc:docMk/>
            <pc:sldMk cId="0" sldId="259"/>
            <ac:spMk id="32" creationId="{B2C6C0E3-E856-4522-D4B3-50D1FA949CFA}"/>
          </ac:spMkLst>
        </pc:spChg>
        <pc:spChg chg="del">
          <ac:chgData name="Kara Biro" userId="05d1f772-dfb8-4796-bbab-f6b94504d85c" providerId="ADAL" clId="{877B650B-04C4-4E42-803F-13256AF37E87}" dt="2023-05-09T00:25:53.347" v="60" actId="478"/>
          <ac:spMkLst>
            <pc:docMk/>
            <pc:sldMk cId="0" sldId="259"/>
            <ac:spMk id="33" creationId="{274A0E6F-43EB-833E-1D42-44E82F3E258B}"/>
          </ac:spMkLst>
        </pc:spChg>
        <pc:spChg chg="mod">
          <ac:chgData name="Kara Biro" userId="05d1f772-dfb8-4796-bbab-f6b94504d85c" providerId="ADAL" clId="{877B650B-04C4-4E42-803F-13256AF37E87}" dt="2023-05-09T01:09:48.770" v="570" actId="1076"/>
          <ac:spMkLst>
            <pc:docMk/>
            <pc:sldMk cId="0" sldId="259"/>
            <ac:spMk id="100" creationId="{00000000-0000-0000-0000-000000000000}"/>
          </ac:spMkLst>
        </pc:spChg>
        <pc:spChg chg="mod topLvl">
          <ac:chgData name="Kara Biro" userId="05d1f772-dfb8-4796-bbab-f6b94504d85c" providerId="ADAL" clId="{877B650B-04C4-4E42-803F-13256AF37E87}" dt="2023-05-09T00:29:32.964" v="89" actId="164"/>
          <ac:spMkLst>
            <pc:docMk/>
            <pc:sldMk cId="0" sldId="259"/>
            <ac:spMk id="101" creationId="{00000000-0000-0000-0000-000000000000}"/>
          </ac:spMkLst>
        </pc:spChg>
        <pc:spChg chg="mod topLvl">
          <ac:chgData name="Kara Biro" userId="05d1f772-dfb8-4796-bbab-f6b94504d85c" providerId="ADAL" clId="{877B650B-04C4-4E42-803F-13256AF37E87}" dt="2023-05-09T00:29:32.964" v="89" actId="164"/>
          <ac:spMkLst>
            <pc:docMk/>
            <pc:sldMk cId="0" sldId="259"/>
            <ac:spMk id="105" creationId="{00000000-0000-0000-0000-000000000000}"/>
          </ac:spMkLst>
        </pc:spChg>
        <pc:spChg chg="mod topLvl">
          <ac:chgData name="Kara Biro" userId="05d1f772-dfb8-4796-bbab-f6b94504d85c" providerId="ADAL" clId="{877B650B-04C4-4E42-803F-13256AF37E87}" dt="2023-05-09T00:29:32.964" v="89" actId="164"/>
          <ac:spMkLst>
            <pc:docMk/>
            <pc:sldMk cId="0" sldId="259"/>
            <ac:spMk id="108" creationId="{00000000-0000-0000-0000-000000000000}"/>
          </ac:spMkLst>
        </pc:spChg>
        <pc:spChg chg="del">
          <ac:chgData name="Kara Biro" userId="05d1f772-dfb8-4796-bbab-f6b94504d85c" providerId="ADAL" clId="{877B650B-04C4-4E42-803F-13256AF37E87}" dt="2023-05-09T00:27:07.657" v="66" actId="478"/>
          <ac:spMkLst>
            <pc:docMk/>
            <pc:sldMk cId="0" sldId="259"/>
            <ac:spMk id="109" creationId="{00000000-0000-0000-0000-000000000000}"/>
          </ac:spMkLst>
        </pc:spChg>
        <pc:spChg chg="mod topLvl">
          <ac:chgData name="Kara Biro" userId="05d1f772-dfb8-4796-bbab-f6b94504d85c" providerId="ADAL" clId="{877B650B-04C4-4E42-803F-13256AF37E87}" dt="2023-05-09T01:01:06.159" v="563" actId="20577"/>
          <ac:spMkLst>
            <pc:docMk/>
            <pc:sldMk cId="0" sldId="259"/>
            <ac:spMk id="111" creationId="{00000000-0000-0000-0000-000000000000}"/>
          </ac:spMkLst>
        </pc:spChg>
        <pc:spChg chg="del mod topLvl">
          <ac:chgData name="Kara Biro" userId="05d1f772-dfb8-4796-bbab-f6b94504d85c" providerId="ADAL" clId="{877B650B-04C4-4E42-803F-13256AF37E87}" dt="2023-05-09T00:28:59.895" v="84" actId="478"/>
          <ac:spMkLst>
            <pc:docMk/>
            <pc:sldMk cId="0" sldId="259"/>
            <ac:spMk id="113" creationId="{00000000-0000-0000-0000-000000000000}"/>
          </ac:spMkLst>
        </pc:spChg>
        <pc:spChg chg="mod topLvl">
          <ac:chgData name="Kara Biro" userId="05d1f772-dfb8-4796-bbab-f6b94504d85c" providerId="ADAL" clId="{877B650B-04C4-4E42-803F-13256AF37E87}" dt="2023-05-09T00:29:32.964" v="89" actId="164"/>
          <ac:spMkLst>
            <pc:docMk/>
            <pc:sldMk cId="0" sldId="259"/>
            <ac:spMk id="114" creationId="{00000000-0000-0000-0000-000000000000}"/>
          </ac:spMkLst>
        </pc:spChg>
        <pc:spChg chg="mod topLvl">
          <ac:chgData name="Kara Biro" userId="05d1f772-dfb8-4796-bbab-f6b94504d85c" providerId="ADAL" clId="{877B650B-04C4-4E42-803F-13256AF37E87}" dt="2023-05-09T00:29:32.964" v="89" actId="164"/>
          <ac:spMkLst>
            <pc:docMk/>
            <pc:sldMk cId="0" sldId="259"/>
            <ac:spMk id="115" creationId="{00000000-0000-0000-0000-000000000000}"/>
          </ac:spMkLst>
        </pc:spChg>
        <pc:spChg chg="mod topLvl">
          <ac:chgData name="Kara Biro" userId="05d1f772-dfb8-4796-bbab-f6b94504d85c" providerId="ADAL" clId="{877B650B-04C4-4E42-803F-13256AF37E87}" dt="2023-05-09T00:29:32.964" v="89" actId="164"/>
          <ac:spMkLst>
            <pc:docMk/>
            <pc:sldMk cId="0" sldId="259"/>
            <ac:spMk id="116" creationId="{00000000-0000-0000-0000-000000000000}"/>
          </ac:spMkLst>
        </pc:spChg>
        <pc:spChg chg="mod topLvl">
          <ac:chgData name="Kara Biro" userId="05d1f772-dfb8-4796-bbab-f6b94504d85c" providerId="ADAL" clId="{877B650B-04C4-4E42-803F-13256AF37E87}" dt="2023-05-09T00:29:32.964" v="89" actId="164"/>
          <ac:spMkLst>
            <pc:docMk/>
            <pc:sldMk cId="0" sldId="259"/>
            <ac:spMk id="117" creationId="{00000000-0000-0000-0000-000000000000}"/>
          </ac:spMkLst>
        </pc:spChg>
        <pc:spChg chg="del">
          <ac:chgData name="Kara Biro" userId="05d1f772-dfb8-4796-bbab-f6b94504d85c" providerId="ADAL" clId="{877B650B-04C4-4E42-803F-13256AF37E87}" dt="2023-05-09T00:27:13.964" v="69" actId="478"/>
          <ac:spMkLst>
            <pc:docMk/>
            <pc:sldMk cId="0" sldId="259"/>
            <ac:spMk id="122" creationId="{00000000-0000-0000-0000-000000000000}"/>
          </ac:spMkLst>
        </pc:spChg>
        <pc:grpChg chg="add del mod">
          <ac:chgData name="Kara Biro" userId="05d1f772-dfb8-4796-bbab-f6b94504d85c" providerId="ADAL" clId="{877B650B-04C4-4E42-803F-13256AF37E87}" dt="2023-05-09T00:28:33.559" v="81" actId="165"/>
          <ac:grpSpMkLst>
            <pc:docMk/>
            <pc:sldMk cId="0" sldId="259"/>
            <ac:grpSpMk id="2" creationId="{2B30D46E-BD52-EF5A-BAEC-D2BFDA58EA88}"/>
          </ac:grpSpMkLst>
        </pc:grpChg>
        <pc:grpChg chg="add mod">
          <ac:chgData name="Kara Biro" userId="05d1f772-dfb8-4796-bbab-f6b94504d85c" providerId="ADAL" clId="{877B650B-04C4-4E42-803F-13256AF37E87}" dt="2023-05-09T00:35:36.806" v="125" actId="1076"/>
          <ac:grpSpMkLst>
            <pc:docMk/>
            <pc:sldMk cId="0" sldId="259"/>
            <ac:grpSpMk id="6" creationId="{67098F1C-53C5-4DAB-5B72-8F10935F469C}"/>
          </ac:grpSpMkLst>
        </pc:grpChg>
        <pc:grpChg chg="add mod">
          <ac:chgData name="Kara Biro" userId="05d1f772-dfb8-4796-bbab-f6b94504d85c" providerId="ADAL" clId="{877B650B-04C4-4E42-803F-13256AF37E87}" dt="2023-05-09T01:09:37.297" v="569" actId="1076"/>
          <ac:grpSpMkLst>
            <pc:docMk/>
            <pc:sldMk cId="0" sldId="259"/>
            <ac:grpSpMk id="17" creationId="{350EF0CA-2E4E-B9A5-CD23-302ACDC58F5E}"/>
          </ac:grpSpMkLst>
        </pc:grpChg>
        <pc:grpChg chg="add mod">
          <ac:chgData name="Kara Biro" userId="05d1f772-dfb8-4796-bbab-f6b94504d85c" providerId="ADAL" clId="{877B650B-04C4-4E42-803F-13256AF37E87}" dt="2023-05-09T00:37:18.950" v="191" actId="1076"/>
          <ac:grpSpMkLst>
            <pc:docMk/>
            <pc:sldMk cId="0" sldId="259"/>
            <ac:grpSpMk id="20" creationId="{9F25CE06-2F20-2B8C-1C75-8FE0116D825B}"/>
          </ac:grpSpMkLst>
        </pc:grpChg>
        <pc:picChg chg="del">
          <ac:chgData name="Kara Biro" userId="05d1f772-dfb8-4796-bbab-f6b94504d85c" providerId="ADAL" clId="{877B650B-04C4-4E42-803F-13256AF37E87}" dt="2023-05-09T00:27:11.228" v="68" actId="478"/>
          <ac:picMkLst>
            <pc:docMk/>
            <pc:sldMk cId="0" sldId="259"/>
            <ac:picMk id="3" creationId="{7AC48C7F-004E-38D7-3951-4775B9FCE565}"/>
          </ac:picMkLst>
        </pc:picChg>
        <pc:picChg chg="add mod">
          <ac:chgData name="Kara Biro" userId="05d1f772-dfb8-4796-bbab-f6b94504d85c" providerId="ADAL" clId="{877B650B-04C4-4E42-803F-13256AF37E87}" dt="2023-05-09T00:26:57.986" v="64" actId="164"/>
          <ac:picMkLst>
            <pc:docMk/>
            <pc:sldMk cId="0" sldId="259"/>
            <ac:picMk id="4" creationId="{2AFCC35B-FAE3-A21A-7DA4-21038EA38097}"/>
          </ac:picMkLst>
        </pc:picChg>
        <pc:picChg chg="add mod">
          <ac:chgData name="Kara Biro" userId="05d1f772-dfb8-4796-bbab-f6b94504d85c" providerId="ADAL" clId="{877B650B-04C4-4E42-803F-13256AF37E87}" dt="2023-05-09T00:26:57.986" v="64" actId="164"/>
          <ac:picMkLst>
            <pc:docMk/>
            <pc:sldMk cId="0" sldId="259"/>
            <ac:picMk id="5" creationId="{1C92598D-0962-7F24-9EA7-12EA1797D627}"/>
          </ac:picMkLst>
        </pc:picChg>
        <pc:picChg chg="add mod">
          <ac:chgData name="Kara Biro" userId="05d1f772-dfb8-4796-bbab-f6b94504d85c" providerId="ADAL" clId="{877B650B-04C4-4E42-803F-13256AF37E87}" dt="2023-05-09T00:30:21.130" v="93" actId="164"/>
          <ac:picMkLst>
            <pc:docMk/>
            <pc:sldMk cId="0" sldId="259"/>
            <ac:picMk id="19" creationId="{E5D4D131-0FEA-B738-69B2-994D96E4FA2B}"/>
          </ac:picMkLst>
        </pc:picChg>
        <pc:picChg chg="add mod">
          <ac:chgData name="Kara Biro" userId="05d1f772-dfb8-4796-bbab-f6b94504d85c" providerId="ADAL" clId="{877B650B-04C4-4E42-803F-13256AF37E87}" dt="2023-05-09T00:37:18.950" v="191" actId="1076"/>
          <ac:picMkLst>
            <pc:docMk/>
            <pc:sldMk cId="0" sldId="259"/>
            <ac:picMk id="22" creationId="{53C1A7B9-FD97-FBF5-53D1-38AEF4278960}"/>
          </ac:picMkLst>
        </pc:picChg>
        <pc:picChg chg="add mod">
          <ac:chgData name="Kara Biro" userId="05d1f772-dfb8-4796-bbab-f6b94504d85c" providerId="ADAL" clId="{877B650B-04C4-4E42-803F-13256AF37E87}" dt="2023-05-09T00:35:52.839" v="128" actId="1076"/>
          <ac:picMkLst>
            <pc:docMk/>
            <pc:sldMk cId="0" sldId="259"/>
            <ac:picMk id="24" creationId="{E001E985-5D72-B348-CCF8-A00A29EBCC77}"/>
          </ac:picMkLst>
        </pc:picChg>
        <pc:picChg chg="mod">
          <ac:chgData name="Kara Biro" userId="05d1f772-dfb8-4796-bbab-f6b94504d85c" providerId="ADAL" clId="{877B650B-04C4-4E42-803F-13256AF37E87}" dt="2023-05-09T01:09:48.770" v="570" actId="1076"/>
          <ac:picMkLst>
            <pc:docMk/>
            <pc:sldMk cId="0" sldId="259"/>
            <ac:picMk id="35" creationId="{90A095BD-5F14-7702-A7EE-640135271AFC}"/>
          </ac:picMkLst>
        </pc:picChg>
        <pc:cxnChg chg="add mod">
          <ac:chgData name="Kara Biro" userId="05d1f772-dfb8-4796-bbab-f6b94504d85c" providerId="ADAL" clId="{877B650B-04C4-4E42-803F-13256AF37E87}" dt="2023-05-09T01:01:32.769" v="568" actId="1076"/>
          <ac:cxnSpMkLst>
            <pc:docMk/>
            <pc:sldMk cId="0" sldId="259"/>
            <ac:cxnSpMk id="29" creationId="{CB49950E-D8B4-2BB4-60D0-402FC60A6611}"/>
          </ac:cxnSpMkLst>
        </pc:cxnChg>
        <pc:cxnChg chg="add mod">
          <ac:chgData name="Kara Biro" userId="05d1f772-dfb8-4796-bbab-f6b94504d85c" providerId="ADAL" clId="{877B650B-04C4-4E42-803F-13256AF37E87}" dt="2023-05-09T00:41:16.687" v="362" actId="1076"/>
          <ac:cxnSpMkLst>
            <pc:docMk/>
            <pc:sldMk cId="0" sldId="259"/>
            <ac:cxnSpMk id="34" creationId="{8C8DC73D-A54C-32D0-8C0F-DAB880681B3B}"/>
          </ac:cxnSpMkLst>
        </pc:cxnChg>
        <pc:cxnChg chg="mod topLvl">
          <ac:chgData name="Kara Biro" userId="05d1f772-dfb8-4796-bbab-f6b94504d85c" providerId="ADAL" clId="{877B650B-04C4-4E42-803F-13256AF37E87}" dt="2023-05-09T00:29:32.964" v="89" actId="164"/>
          <ac:cxnSpMkLst>
            <pc:docMk/>
            <pc:sldMk cId="0" sldId="259"/>
            <ac:cxnSpMk id="106" creationId="{00000000-0000-0000-0000-000000000000}"/>
          </ac:cxnSpMkLst>
        </pc:cxnChg>
        <pc:cxnChg chg="mod topLvl">
          <ac:chgData name="Kara Biro" userId="05d1f772-dfb8-4796-bbab-f6b94504d85c" providerId="ADAL" clId="{877B650B-04C4-4E42-803F-13256AF37E87}" dt="2023-05-09T00:29:32.964" v="89" actId="164"/>
          <ac:cxnSpMkLst>
            <pc:docMk/>
            <pc:sldMk cId="0" sldId="259"/>
            <ac:cxnSpMk id="107" creationId="{00000000-0000-0000-0000-000000000000}"/>
          </ac:cxnSpMkLst>
        </pc:cxnChg>
        <pc:cxnChg chg="del mod">
          <ac:chgData name="Kara Biro" userId="05d1f772-dfb8-4796-bbab-f6b94504d85c" providerId="ADAL" clId="{877B650B-04C4-4E42-803F-13256AF37E87}" dt="2023-05-09T00:27:01.380" v="65" actId="478"/>
          <ac:cxnSpMkLst>
            <pc:docMk/>
            <pc:sldMk cId="0" sldId="259"/>
            <ac:cxnSpMk id="110" creationId="{00000000-0000-0000-0000-000000000000}"/>
          </ac:cxnSpMkLst>
        </pc:cxnChg>
        <pc:cxnChg chg="mod topLvl">
          <ac:chgData name="Kara Biro" userId="05d1f772-dfb8-4796-bbab-f6b94504d85c" providerId="ADAL" clId="{877B650B-04C4-4E42-803F-13256AF37E87}" dt="2023-05-09T00:29:32.964" v="89" actId="164"/>
          <ac:cxnSpMkLst>
            <pc:docMk/>
            <pc:sldMk cId="0" sldId="259"/>
            <ac:cxnSpMk id="112" creationId="{00000000-0000-0000-0000-000000000000}"/>
          </ac:cxnSpMkLst>
        </pc:cxnChg>
        <pc:cxnChg chg="mod topLvl">
          <ac:chgData name="Kara Biro" userId="05d1f772-dfb8-4796-bbab-f6b94504d85c" providerId="ADAL" clId="{877B650B-04C4-4E42-803F-13256AF37E87}" dt="2023-05-09T00:29:32.964" v="89" actId="164"/>
          <ac:cxnSpMkLst>
            <pc:docMk/>
            <pc:sldMk cId="0" sldId="259"/>
            <ac:cxnSpMk id="118" creationId="{00000000-0000-0000-0000-000000000000}"/>
          </ac:cxnSpMkLst>
        </pc:cxnChg>
        <pc:cxnChg chg="mod topLvl">
          <ac:chgData name="Kara Biro" userId="05d1f772-dfb8-4796-bbab-f6b94504d85c" providerId="ADAL" clId="{877B650B-04C4-4E42-803F-13256AF37E87}" dt="2023-05-09T00:29:32.964" v="89" actId="164"/>
          <ac:cxnSpMkLst>
            <pc:docMk/>
            <pc:sldMk cId="0" sldId="259"/>
            <ac:cxnSpMk id="119" creationId="{00000000-0000-0000-0000-000000000000}"/>
          </ac:cxnSpMkLst>
        </pc:cxnChg>
        <pc:cxnChg chg="del mod">
          <ac:chgData name="Kara Biro" userId="05d1f772-dfb8-4796-bbab-f6b94504d85c" providerId="ADAL" clId="{877B650B-04C4-4E42-803F-13256AF37E87}" dt="2023-05-09T00:27:09.592" v="67" actId="478"/>
          <ac:cxnSpMkLst>
            <pc:docMk/>
            <pc:sldMk cId="0" sldId="259"/>
            <ac:cxnSpMk id="120" creationId="{00000000-0000-0000-0000-000000000000}"/>
          </ac:cxnSpMkLst>
        </pc:cxnChg>
      </pc:sldChg>
      <pc:sldChg chg="modSp del mod">
        <pc:chgData name="Kara Biro" userId="05d1f772-dfb8-4796-bbab-f6b94504d85c" providerId="ADAL" clId="{877B650B-04C4-4E42-803F-13256AF37E87}" dt="2023-05-09T00:36:46.490" v="131" actId="47"/>
        <pc:sldMkLst>
          <pc:docMk/>
          <pc:sldMk cId="4119577539" sldId="262"/>
        </pc:sldMkLst>
        <pc:spChg chg="mod">
          <ac:chgData name="Kara Biro" userId="05d1f772-dfb8-4796-bbab-f6b94504d85c" providerId="ADAL" clId="{877B650B-04C4-4E42-803F-13256AF37E87}" dt="2023-05-09T00:36:42.847" v="130" actId="6549"/>
          <ac:spMkLst>
            <pc:docMk/>
            <pc:sldMk cId="4119577539" sldId="262"/>
            <ac:spMk id="33" creationId="{274A0E6F-43EB-833E-1D42-44E82F3E258B}"/>
          </ac:spMkLst>
        </pc:spChg>
      </pc:sldChg>
      <pc:sldChg chg="del">
        <pc:chgData name="Kara Biro" userId="05d1f772-dfb8-4796-bbab-f6b94504d85c" providerId="ADAL" clId="{877B650B-04C4-4E42-803F-13256AF37E87}" dt="2023-05-09T00:41:26.998" v="363" actId="47"/>
        <pc:sldMkLst>
          <pc:docMk/>
          <pc:sldMk cId="4019855041" sldId="263"/>
        </pc:sldMkLst>
      </pc:sldChg>
      <pc:sldChg chg="del">
        <pc:chgData name="Kara Biro" userId="05d1f772-dfb8-4796-bbab-f6b94504d85c" providerId="ADAL" clId="{877B650B-04C4-4E42-803F-13256AF37E87}" dt="2023-05-09T12:56:01.299" v="981" actId="47"/>
        <pc:sldMkLst>
          <pc:docMk/>
          <pc:sldMk cId="1561481549" sldId="272"/>
        </pc:sldMkLst>
      </pc:sldChg>
      <pc:sldChg chg="del">
        <pc:chgData name="Kara Biro" userId="05d1f772-dfb8-4796-bbab-f6b94504d85c" providerId="ADAL" clId="{877B650B-04C4-4E42-803F-13256AF37E87}" dt="2023-05-08T23:50:37.162" v="45" actId="47"/>
        <pc:sldMkLst>
          <pc:docMk/>
          <pc:sldMk cId="1897649067" sldId="384"/>
        </pc:sldMkLst>
      </pc:sldChg>
      <pc:sldChg chg="del">
        <pc:chgData name="Kara Biro" userId="05d1f772-dfb8-4796-bbab-f6b94504d85c" providerId="ADAL" clId="{877B650B-04C4-4E42-803F-13256AF37E87}" dt="2023-05-09T01:00:02.340" v="557" actId="47"/>
        <pc:sldMkLst>
          <pc:docMk/>
          <pc:sldMk cId="1119936210" sldId="386"/>
        </pc:sldMkLst>
      </pc:sldChg>
      <pc:sldChg chg="del">
        <pc:chgData name="Kara Biro" userId="05d1f772-dfb8-4796-bbab-f6b94504d85c" providerId="ADAL" clId="{877B650B-04C4-4E42-803F-13256AF37E87}" dt="2023-05-09T00:00:41.871" v="53" actId="47"/>
        <pc:sldMkLst>
          <pc:docMk/>
          <pc:sldMk cId="86272142" sldId="707"/>
        </pc:sldMkLst>
      </pc:sldChg>
      <pc:sldChg chg="addSp delSp modSp mod ord modNotesTx">
        <pc:chgData name="Kara Biro" userId="05d1f772-dfb8-4796-bbab-f6b94504d85c" providerId="ADAL" clId="{877B650B-04C4-4E42-803F-13256AF37E87}" dt="2023-05-09T13:01:30.833" v="1343"/>
        <pc:sldMkLst>
          <pc:docMk/>
          <pc:sldMk cId="2201659243" sldId="715"/>
        </pc:sldMkLst>
        <pc:spChg chg="add del mod">
          <ac:chgData name="Kara Biro" userId="05d1f772-dfb8-4796-bbab-f6b94504d85c" providerId="ADAL" clId="{877B650B-04C4-4E42-803F-13256AF37E87}" dt="2023-05-09T00:46:57.483" v="553" actId="478"/>
          <ac:spMkLst>
            <pc:docMk/>
            <pc:sldMk cId="2201659243" sldId="715"/>
            <ac:spMk id="2" creationId="{8754764A-D98F-5F38-2D95-320B86584032}"/>
          </ac:spMkLst>
        </pc:spChg>
        <pc:spChg chg="mod">
          <ac:chgData name="Kara Biro" userId="05d1f772-dfb8-4796-bbab-f6b94504d85c" providerId="ADAL" clId="{877B650B-04C4-4E42-803F-13256AF37E87}" dt="2023-05-09T12:53:11.879" v="769" actId="14100"/>
          <ac:spMkLst>
            <pc:docMk/>
            <pc:sldMk cId="2201659243" sldId="715"/>
            <ac:spMk id="3" creationId="{9F65F213-ABC2-439B-BFE1-097E320D17CD}"/>
          </ac:spMkLst>
        </pc:spChg>
        <pc:spChg chg="add mod">
          <ac:chgData name="Kara Biro" userId="05d1f772-dfb8-4796-bbab-f6b94504d85c" providerId="ADAL" clId="{877B650B-04C4-4E42-803F-13256AF37E87}" dt="2023-05-09T12:54:42.982" v="974" actId="14100"/>
          <ac:spMkLst>
            <pc:docMk/>
            <pc:sldMk cId="2201659243" sldId="715"/>
            <ac:spMk id="5" creationId="{6AFA99A9-5B7E-714B-6BEE-0923508B3FFF}"/>
          </ac:spMkLst>
        </pc:spChg>
        <pc:spChg chg="mod">
          <ac:chgData name="Kara Biro" userId="05d1f772-dfb8-4796-bbab-f6b94504d85c" providerId="ADAL" clId="{877B650B-04C4-4E42-803F-13256AF37E87}" dt="2023-05-09T12:52:58.337" v="768" actId="20577"/>
          <ac:spMkLst>
            <pc:docMk/>
            <pc:sldMk cId="2201659243" sldId="715"/>
            <ac:spMk id="10" creationId="{B5A3403F-5E2F-428E-BA16-5D49D4284B5E}"/>
          </ac:spMkLst>
        </pc:spChg>
        <pc:picChg chg="add mod">
          <ac:chgData name="Kara Biro" userId="05d1f772-dfb8-4796-bbab-f6b94504d85c" providerId="ADAL" clId="{877B650B-04C4-4E42-803F-13256AF37E87}" dt="2023-05-09T12:55:13.380" v="976"/>
          <ac:picMkLst>
            <pc:docMk/>
            <pc:sldMk cId="2201659243" sldId="715"/>
            <ac:picMk id="6" creationId="{5B1D91D2-0BF3-D286-FFDD-C079B9DFE6B5}"/>
          </ac:picMkLst>
        </pc:picChg>
      </pc:sldChg>
      <pc:sldChg chg="add del mod ord modShow">
        <pc:chgData name="Kara Biro" userId="05d1f772-dfb8-4796-bbab-f6b94504d85c" providerId="ADAL" clId="{877B650B-04C4-4E42-803F-13256AF37E87}" dt="2023-05-09T00:44:25.871" v="458" actId="729"/>
        <pc:sldMkLst>
          <pc:docMk/>
          <pc:sldMk cId="2306624999" sldId="716"/>
        </pc:sldMkLst>
      </pc:sldChg>
      <pc:sldChg chg="del mod ord modShow">
        <pc:chgData name="Kara Biro" userId="05d1f772-dfb8-4796-bbab-f6b94504d85c" providerId="ADAL" clId="{877B650B-04C4-4E42-803F-13256AF37E87}" dt="2023-05-09T12:58:38.244" v="1129" actId="47"/>
        <pc:sldMkLst>
          <pc:docMk/>
          <pc:sldMk cId="2167264964" sldId="718"/>
        </pc:sldMkLst>
      </pc:sldChg>
      <pc:sldChg chg="del mod ord modShow">
        <pc:chgData name="Kara Biro" userId="05d1f772-dfb8-4796-bbab-f6b94504d85c" providerId="ADAL" clId="{877B650B-04C4-4E42-803F-13256AF37E87}" dt="2023-05-09T12:58:35.839" v="1127" actId="47"/>
        <pc:sldMkLst>
          <pc:docMk/>
          <pc:sldMk cId="2345033414" sldId="720"/>
        </pc:sldMkLst>
      </pc:sldChg>
      <pc:sldChg chg="del mod ord modShow">
        <pc:chgData name="Kara Biro" userId="05d1f772-dfb8-4796-bbab-f6b94504d85c" providerId="ADAL" clId="{877B650B-04C4-4E42-803F-13256AF37E87}" dt="2023-05-09T12:58:36.638" v="1128" actId="47"/>
        <pc:sldMkLst>
          <pc:docMk/>
          <pc:sldMk cId="4273760313" sldId="721"/>
        </pc:sldMkLst>
      </pc:sldChg>
      <pc:sldChg chg="del mod ord modShow">
        <pc:chgData name="Kara Biro" userId="05d1f772-dfb8-4796-bbab-f6b94504d85c" providerId="ADAL" clId="{877B650B-04C4-4E42-803F-13256AF37E87}" dt="2023-05-09T12:58:34.416" v="1126" actId="47"/>
        <pc:sldMkLst>
          <pc:docMk/>
          <pc:sldMk cId="3793251726" sldId="722"/>
        </pc:sldMkLst>
      </pc:sldChg>
      <pc:sldChg chg="addSp delSp modSp mod ord modNotesTx">
        <pc:chgData name="Kara Biro" userId="05d1f772-dfb8-4796-bbab-f6b94504d85c" providerId="ADAL" clId="{877B650B-04C4-4E42-803F-13256AF37E87}" dt="2023-05-09T13:00:00.353" v="1142" actId="1076"/>
        <pc:sldMkLst>
          <pc:docMk/>
          <pc:sldMk cId="2820332283" sldId="725"/>
        </pc:sldMkLst>
        <pc:spChg chg="mod">
          <ac:chgData name="Kara Biro" userId="05d1f772-dfb8-4796-bbab-f6b94504d85c" providerId="ADAL" clId="{877B650B-04C4-4E42-803F-13256AF37E87}" dt="2023-05-09T13:00:00.353" v="1142" actId="1076"/>
          <ac:spMkLst>
            <pc:docMk/>
            <pc:sldMk cId="2820332283" sldId="725"/>
            <ac:spMk id="10" creationId="{B5A3403F-5E2F-428E-BA16-5D49D4284B5E}"/>
          </ac:spMkLst>
        </pc:spChg>
        <pc:grpChg chg="add del mod">
          <ac:chgData name="Kara Biro" userId="05d1f772-dfb8-4796-bbab-f6b94504d85c" providerId="ADAL" clId="{877B650B-04C4-4E42-803F-13256AF37E87}" dt="2023-05-09T01:15:00.176" v="699" actId="478"/>
          <ac:grpSpMkLst>
            <pc:docMk/>
            <pc:sldMk cId="2820332283" sldId="725"/>
            <ac:grpSpMk id="7" creationId="{83EAF213-7CDD-C8C8-FEAB-E1D877FF8253}"/>
          </ac:grpSpMkLst>
        </pc:grpChg>
        <pc:graphicFrameChg chg="del">
          <ac:chgData name="Kara Biro" userId="05d1f772-dfb8-4796-bbab-f6b94504d85c" providerId="ADAL" clId="{877B650B-04C4-4E42-803F-13256AF37E87}" dt="2023-05-09T01:11:04.517" v="680" actId="478"/>
          <ac:graphicFrameMkLst>
            <pc:docMk/>
            <pc:sldMk cId="2820332283" sldId="725"/>
            <ac:graphicFrameMk id="4" creationId="{B98433DD-FA30-4FB7-A5A3-E319E08724DF}"/>
          </ac:graphicFrameMkLst>
        </pc:graphicFrameChg>
        <pc:picChg chg="add mod">
          <ac:chgData name="Kara Biro" userId="05d1f772-dfb8-4796-bbab-f6b94504d85c" providerId="ADAL" clId="{877B650B-04C4-4E42-803F-13256AF37E87}" dt="2023-05-09T01:14:46.504" v="695" actId="34135"/>
          <ac:picMkLst>
            <pc:docMk/>
            <pc:sldMk cId="2820332283" sldId="725"/>
            <ac:picMk id="3" creationId="{E65FAB88-5FA1-3A66-F944-C846FEB0248B}"/>
          </ac:picMkLst>
        </pc:picChg>
        <pc:picChg chg="add mod">
          <ac:chgData name="Kara Biro" userId="05d1f772-dfb8-4796-bbab-f6b94504d85c" providerId="ADAL" clId="{877B650B-04C4-4E42-803F-13256AF37E87}" dt="2023-05-09T01:14:46.504" v="695" actId="34135"/>
          <ac:picMkLst>
            <pc:docMk/>
            <pc:sldMk cId="2820332283" sldId="725"/>
            <ac:picMk id="6" creationId="{0D1AE777-A993-77DC-2C4B-3D8664F8F4DC}"/>
          </ac:picMkLst>
        </pc:picChg>
        <pc:picChg chg="add mod">
          <ac:chgData name="Kara Biro" userId="05d1f772-dfb8-4796-bbab-f6b94504d85c" providerId="ADAL" clId="{877B650B-04C4-4E42-803F-13256AF37E87}" dt="2023-05-09T12:59:48.877" v="1138" actId="1076"/>
          <ac:picMkLst>
            <pc:docMk/>
            <pc:sldMk cId="2820332283" sldId="725"/>
            <ac:picMk id="9" creationId="{03592280-09F8-C0AD-793F-32D678A425A2}"/>
          </ac:picMkLst>
        </pc:picChg>
        <pc:picChg chg="add del mod">
          <ac:chgData name="Kara Biro" userId="05d1f772-dfb8-4796-bbab-f6b94504d85c" providerId="ADAL" clId="{877B650B-04C4-4E42-803F-13256AF37E87}" dt="2023-05-09T12:57:54.137" v="1122" actId="478"/>
          <ac:picMkLst>
            <pc:docMk/>
            <pc:sldMk cId="2820332283" sldId="725"/>
            <ac:picMk id="12" creationId="{E97C5A9E-B889-B669-5B34-1CD9654E3C5E}"/>
          </ac:picMkLst>
        </pc:picChg>
        <pc:picChg chg="add mod">
          <ac:chgData name="Kara Biro" userId="05d1f772-dfb8-4796-bbab-f6b94504d85c" providerId="ADAL" clId="{877B650B-04C4-4E42-803F-13256AF37E87}" dt="2023-05-09T12:59:38.206" v="1135" actId="1076"/>
          <ac:picMkLst>
            <pc:docMk/>
            <pc:sldMk cId="2820332283" sldId="725"/>
            <ac:picMk id="14" creationId="{BA34F6B2-A829-FFB9-BEC4-5E736D0605B9}"/>
          </ac:picMkLst>
        </pc:picChg>
      </pc:sldChg>
      <pc:sldChg chg="ord modNotesTx">
        <pc:chgData name="Kara Biro" userId="05d1f772-dfb8-4796-bbab-f6b94504d85c" providerId="ADAL" clId="{877B650B-04C4-4E42-803F-13256AF37E87}" dt="2023-05-09T13:01:12.169" v="1339" actId="20577"/>
        <pc:sldMkLst>
          <pc:docMk/>
          <pc:sldMk cId="18886814" sldId="729"/>
        </pc:sldMkLst>
      </pc:sldChg>
      <pc:sldChg chg="del">
        <pc:chgData name="Kara Biro" userId="05d1f772-dfb8-4796-bbab-f6b94504d85c" providerId="ADAL" clId="{877B650B-04C4-4E42-803F-13256AF37E87}" dt="2023-05-09T00:01:42.314" v="55" actId="47"/>
        <pc:sldMkLst>
          <pc:docMk/>
          <pc:sldMk cId="2015028114" sldId="732"/>
        </pc:sldMkLst>
      </pc:sldChg>
      <pc:sldChg chg="del ord">
        <pc:chgData name="Kara Biro" userId="05d1f772-dfb8-4796-bbab-f6b94504d85c" providerId="ADAL" clId="{877B650B-04C4-4E42-803F-13256AF37E87}" dt="2023-05-09T12:54:52.910" v="975" actId="47"/>
        <pc:sldMkLst>
          <pc:docMk/>
          <pc:sldMk cId="2658596043" sldId="745"/>
        </pc:sldMkLst>
      </pc:sldChg>
      <pc:sldChg chg="del">
        <pc:chgData name="Kara Biro" userId="05d1f772-dfb8-4796-bbab-f6b94504d85c" providerId="ADAL" clId="{877B650B-04C4-4E42-803F-13256AF37E87}" dt="2023-05-09T00:01:04.138" v="54" actId="47"/>
        <pc:sldMkLst>
          <pc:docMk/>
          <pc:sldMk cId="3618841956" sldId="752"/>
        </pc:sldMkLst>
      </pc:sldChg>
      <pc:sldChg chg="modSp mod">
        <pc:chgData name="Kara Biro" userId="05d1f772-dfb8-4796-bbab-f6b94504d85c" providerId="ADAL" clId="{877B650B-04C4-4E42-803F-13256AF37E87}" dt="2023-05-08T23:52:29.661" v="50" actId="1076"/>
        <pc:sldMkLst>
          <pc:docMk/>
          <pc:sldMk cId="3666406371" sldId="755"/>
        </pc:sldMkLst>
        <pc:spChg chg="mod">
          <ac:chgData name="Kara Biro" userId="05d1f772-dfb8-4796-bbab-f6b94504d85c" providerId="ADAL" clId="{877B650B-04C4-4E42-803F-13256AF37E87}" dt="2023-05-08T23:52:29.661" v="50" actId="1076"/>
          <ac:spMkLst>
            <pc:docMk/>
            <pc:sldMk cId="3666406371" sldId="755"/>
            <ac:spMk id="5" creationId="{718C2A5B-063F-A9B2-9121-3FD4F872EBD8}"/>
          </ac:spMkLst>
        </pc:spChg>
      </pc:sldChg>
      <pc:sldChg chg="del">
        <pc:chgData name="Kara Biro" userId="05d1f772-dfb8-4796-bbab-f6b94504d85c" providerId="ADAL" clId="{877B650B-04C4-4E42-803F-13256AF37E87}" dt="2023-05-09T00:00:24.314" v="51" actId="47"/>
        <pc:sldMkLst>
          <pc:docMk/>
          <pc:sldMk cId="1990693590" sldId="756"/>
        </pc:sldMkLst>
      </pc:sldChg>
      <pc:sldChg chg="del">
        <pc:chgData name="Kara Biro" userId="05d1f772-dfb8-4796-bbab-f6b94504d85c" providerId="ADAL" clId="{877B650B-04C4-4E42-803F-13256AF37E87}" dt="2023-05-09T00:00:30.859" v="52" actId="47"/>
        <pc:sldMkLst>
          <pc:docMk/>
          <pc:sldMk cId="3013878909" sldId="757"/>
        </pc:sldMkLst>
      </pc:sldChg>
      <pc:sldChg chg="del">
        <pc:chgData name="Kara Biro" userId="05d1f772-dfb8-4796-bbab-f6b94504d85c" providerId="ADAL" clId="{877B650B-04C4-4E42-803F-13256AF37E87}" dt="2023-05-09T00:02:43.388" v="57" actId="47"/>
        <pc:sldMkLst>
          <pc:docMk/>
          <pc:sldMk cId="2903761515" sldId="758"/>
        </pc:sldMkLst>
      </pc:sldChg>
      <pc:sldChg chg="del">
        <pc:chgData name="Kara Biro" userId="05d1f772-dfb8-4796-bbab-f6b94504d85c" providerId="ADAL" clId="{877B650B-04C4-4E42-803F-13256AF37E87}" dt="2023-05-09T00:01:45.695" v="56" actId="47"/>
        <pc:sldMkLst>
          <pc:docMk/>
          <pc:sldMk cId="1849273065" sldId="759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A24840-0B81-4647-B993-6F8206353400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6A9D351-8889-45D4-AC6C-F456ECC716A7}">
      <dgm:prSet custT="1"/>
      <dgm:spPr/>
      <dgm:t>
        <a:bodyPr/>
        <a:lstStyle/>
        <a:p>
          <a:r>
            <a:rPr lang="en-US" sz="2000" b="1" dirty="0"/>
            <a:t>Vision</a:t>
          </a:r>
          <a:endParaRPr lang="en-US" sz="2000" dirty="0"/>
        </a:p>
      </dgm:t>
    </dgm:pt>
    <dgm:pt modelId="{9774A884-E806-4FD8-96B3-3388D483433A}" type="parTrans" cxnId="{ED455421-E664-4594-99D6-0CBA6F7F6B9F}">
      <dgm:prSet/>
      <dgm:spPr/>
      <dgm:t>
        <a:bodyPr/>
        <a:lstStyle/>
        <a:p>
          <a:endParaRPr lang="en-US"/>
        </a:p>
      </dgm:t>
    </dgm:pt>
    <dgm:pt modelId="{13C894B8-599C-4D0A-8C62-1DC677934189}" type="sibTrans" cxnId="{ED455421-E664-4594-99D6-0CBA6F7F6B9F}">
      <dgm:prSet/>
      <dgm:spPr/>
      <dgm:t>
        <a:bodyPr/>
        <a:lstStyle/>
        <a:p>
          <a:endParaRPr lang="en-US"/>
        </a:p>
      </dgm:t>
    </dgm:pt>
    <dgm:pt modelId="{F54D7195-B1C7-40EA-8FC9-FB196C3E1D21}">
      <dgm:prSet custT="1"/>
      <dgm:spPr/>
      <dgm:t>
        <a:bodyPr/>
        <a:lstStyle/>
        <a:p>
          <a:r>
            <a:rPr lang="en-US" sz="2000" b="1" dirty="0"/>
            <a:t>Mission</a:t>
          </a:r>
          <a:endParaRPr lang="en-US" sz="2000" dirty="0"/>
        </a:p>
      </dgm:t>
    </dgm:pt>
    <dgm:pt modelId="{E5581F0D-189A-4C12-BF77-7C4F41F218CF}" type="parTrans" cxnId="{E4ABEEBA-DE62-419D-BEDA-90DC934BC63B}">
      <dgm:prSet/>
      <dgm:spPr/>
      <dgm:t>
        <a:bodyPr/>
        <a:lstStyle/>
        <a:p>
          <a:endParaRPr lang="en-US"/>
        </a:p>
      </dgm:t>
    </dgm:pt>
    <dgm:pt modelId="{1761B21A-48BD-4D97-BC88-2349444EEE95}" type="sibTrans" cxnId="{E4ABEEBA-DE62-419D-BEDA-90DC934BC63B}">
      <dgm:prSet/>
      <dgm:spPr/>
      <dgm:t>
        <a:bodyPr/>
        <a:lstStyle/>
        <a:p>
          <a:endParaRPr lang="en-US"/>
        </a:p>
      </dgm:t>
    </dgm:pt>
    <dgm:pt modelId="{6B42A684-857D-43DF-A2B3-09DC3660CFBB}">
      <dgm:prSet custT="1"/>
      <dgm:spPr/>
      <dgm:t>
        <a:bodyPr/>
        <a:lstStyle/>
        <a:p>
          <a:r>
            <a:rPr lang="en-US" sz="2000" b="1" dirty="0"/>
            <a:t>Applying a recovery orientation that includes:</a:t>
          </a:r>
          <a:endParaRPr lang="en-US" sz="2000" dirty="0"/>
        </a:p>
      </dgm:t>
    </dgm:pt>
    <dgm:pt modelId="{03D95BE0-3E74-421D-A4FC-938AF1ECDF34}" type="parTrans" cxnId="{BA355D9D-872E-41DF-960F-220B0F554EA5}">
      <dgm:prSet/>
      <dgm:spPr/>
      <dgm:t>
        <a:bodyPr/>
        <a:lstStyle/>
        <a:p>
          <a:endParaRPr lang="en-US"/>
        </a:p>
      </dgm:t>
    </dgm:pt>
    <dgm:pt modelId="{F3E05273-D763-46D5-B5FD-79778A839736}" type="sibTrans" cxnId="{BA355D9D-872E-41DF-960F-220B0F554EA5}">
      <dgm:prSet/>
      <dgm:spPr/>
      <dgm:t>
        <a:bodyPr/>
        <a:lstStyle/>
        <a:p>
          <a:endParaRPr lang="en-US"/>
        </a:p>
      </dgm:t>
    </dgm:pt>
    <dgm:pt modelId="{C3E124C8-4369-42A3-ADB0-0F4F1FE16862}">
      <dgm:prSet custT="1"/>
      <dgm:spPr/>
      <dgm:t>
        <a:bodyPr/>
        <a:lstStyle/>
        <a:p>
          <a:pPr indent="0">
            <a:spcAft>
              <a:spcPts val="0"/>
            </a:spcAft>
            <a:buNone/>
          </a:pPr>
          <a:r>
            <a:rPr lang="en-US" sz="2000" b="0" i="0" dirty="0"/>
            <a:t>Providing quick, competent, and nation-leading crisis response services for every Indiana resident </a:t>
          </a:r>
        </a:p>
      </dgm:t>
    </dgm:pt>
    <dgm:pt modelId="{AC4C8FA6-F0D9-4FD1-ACEB-8897C03F722E}" type="parTrans" cxnId="{CAAEEA10-62DF-47BC-A1BD-D56B8263E8D4}">
      <dgm:prSet/>
      <dgm:spPr/>
      <dgm:t>
        <a:bodyPr/>
        <a:lstStyle/>
        <a:p>
          <a:endParaRPr lang="en-US"/>
        </a:p>
      </dgm:t>
    </dgm:pt>
    <dgm:pt modelId="{F097607D-262A-4250-9CD7-950B29A17028}" type="sibTrans" cxnId="{CAAEEA10-62DF-47BC-A1BD-D56B8263E8D4}">
      <dgm:prSet/>
      <dgm:spPr/>
      <dgm:t>
        <a:bodyPr/>
        <a:lstStyle/>
        <a:p>
          <a:endParaRPr lang="en-US"/>
        </a:p>
      </dgm:t>
    </dgm:pt>
    <dgm:pt modelId="{C8E84CAC-E824-4F5E-B3DA-83A0F063B95A}">
      <dgm:prSet custT="1"/>
      <dgm:spPr/>
      <dgm:t>
        <a:bodyPr/>
        <a:lstStyle/>
        <a:p>
          <a:pPr indent="0">
            <a:spcAft>
              <a:spcPts val="0"/>
            </a:spcAft>
            <a:buNone/>
          </a:pPr>
          <a:r>
            <a:rPr lang="en-US" sz="2000" i="0" dirty="0"/>
            <a:t>Creating a sustainable infrastructure that will fully coordinate crisis care for mental health, substance use, and suicidal crises</a:t>
          </a:r>
          <a:endParaRPr lang="en-US" sz="2000" b="1" i="0" dirty="0"/>
        </a:p>
      </dgm:t>
    </dgm:pt>
    <dgm:pt modelId="{2BC5E528-EB8E-4E9E-80C2-B22A86541F9E}" type="parTrans" cxnId="{B96248E5-C973-405F-B40A-061AEF12CABB}">
      <dgm:prSet/>
      <dgm:spPr/>
      <dgm:t>
        <a:bodyPr/>
        <a:lstStyle/>
        <a:p>
          <a:endParaRPr lang="en-US"/>
        </a:p>
      </dgm:t>
    </dgm:pt>
    <dgm:pt modelId="{671AB50F-2E50-4D45-A28A-A9C9FB528BEA}" type="sibTrans" cxnId="{B96248E5-C973-405F-B40A-061AEF12CABB}">
      <dgm:prSet/>
      <dgm:spPr/>
      <dgm:t>
        <a:bodyPr/>
        <a:lstStyle/>
        <a:p>
          <a:endParaRPr lang="en-US"/>
        </a:p>
      </dgm:t>
    </dgm:pt>
    <dgm:pt modelId="{C40F8E90-5B01-403E-BFC7-F8CA16B18BB2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000" i="0" dirty="0"/>
            <a:t>significant use of peer staff, </a:t>
          </a:r>
        </a:p>
      </dgm:t>
    </dgm:pt>
    <dgm:pt modelId="{A149ACF2-66C2-4533-94D4-921DCC417A26}" type="parTrans" cxnId="{96EADE8D-3BDF-48C9-BCC4-76E04C9153D2}">
      <dgm:prSet/>
      <dgm:spPr/>
      <dgm:t>
        <a:bodyPr/>
        <a:lstStyle/>
        <a:p>
          <a:endParaRPr lang="en-US"/>
        </a:p>
      </dgm:t>
    </dgm:pt>
    <dgm:pt modelId="{9DAFE3D8-6541-4A87-AFC5-190F33D20DA3}" type="sibTrans" cxnId="{96EADE8D-3BDF-48C9-BCC4-76E04C9153D2}">
      <dgm:prSet/>
      <dgm:spPr/>
      <dgm:t>
        <a:bodyPr/>
        <a:lstStyle/>
        <a:p>
          <a:endParaRPr lang="en-US"/>
        </a:p>
      </dgm:t>
    </dgm:pt>
    <dgm:pt modelId="{AC13886E-0B50-4D24-935C-925F4C12A00D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000" i="0" dirty="0"/>
            <a:t>collaboration with law enforcement, </a:t>
          </a:r>
        </a:p>
      </dgm:t>
    </dgm:pt>
    <dgm:pt modelId="{BC04DE92-8546-4349-A59F-855C275CD953}" type="parTrans" cxnId="{044FB295-D2AA-4A83-88AE-00B6DB57DFD4}">
      <dgm:prSet/>
      <dgm:spPr/>
      <dgm:t>
        <a:bodyPr/>
        <a:lstStyle/>
        <a:p>
          <a:endParaRPr lang="en-US"/>
        </a:p>
      </dgm:t>
    </dgm:pt>
    <dgm:pt modelId="{3FD4D911-9B48-4962-9ED7-B08675872674}" type="sibTrans" cxnId="{044FB295-D2AA-4A83-88AE-00B6DB57DFD4}">
      <dgm:prSet/>
      <dgm:spPr/>
      <dgm:t>
        <a:bodyPr/>
        <a:lstStyle/>
        <a:p>
          <a:endParaRPr lang="en-US"/>
        </a:p>
      </dgm:t>
    </dgm:pt>
    <dgm:pt modelId="{3E14F21C-15D4-4371-82E5-E215CDEC1A11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000" i="0" dirty="0"/>
            <a:t>and a commitment to Zero suicide/suicide safer care and the safety of consumers and staff</a:t>
          </a:r>
        </a:p>
      </dgm:t>
    </dgm:pt>
    <dgm:pt modelId="{350991DE-647B-4A25-B818-5E86339989FD}" type="parTrans" cxnId="{D104A90D-A482-45BE-AEC8-8C14E93F5F3F}">
      <dgm:prSet/>
      <dgm:spPr/>
      <dgm:t>
        <a:bodyPr/>
        <a:lstStyle/>
        <a:p>
          <a:endParaRPr lang="en-US"/>
        </a:p>
      </dgm:t>
    </dgm:pt>
    <dgm:pt modelId="{267251C6-A907-43E6-AEC3-C57A57EFCD76}" type="sibTrans" cxnId="{D104A90D-A482-45BE-AEC8-8C14E93F5F3F}">
      <dgm:prSet/>
      <dgm:spPr/>
      <dgm:t>
        <a:bodyPr/>
        <a:lstStyle/>
        <a:p>
          <a:endParaRPr lang="en-US"/>
        </a:p>
      </dgm:t>
    </dgm:pt>
    <dgm:pt modelId="{448CAE23-A399-4357-B0A8-38DA9D3C59C5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000" i="0" dirty="0"/>
            <a:t>trauma-informed care, </a:t>
          </a:r>
          <a:endParaRPr lang="en-US" sz="700" i="0" dirty="0"/>
        </a:p>
      </dgm:t>
    </dgm:pt>
    <dgm:pt modelId="{3E5A713E-63E4-45DA-ACAF-306D29B046A4}" type="parTrans" cxnId="{A0E3F0A8-CF24-4974-8EE1-56B6160C2DFC}">
      <dgm:prSet/>
      <dgm:spPr/>
      <dgm:t>
        <a:bodyPr/>
        <a:lstStyle/>
        <a:p>
          <a:endParaRPr lang="en-US"/>
        </a:p>
      </dgm:t>
    </dgm:pt>
    <dgm:pt modelId="{4B882242-E93E-45BB-BDCB-EDF4F567A2D8}" type="sibTrans" cxnId="{A0E3F0A8-CF24-4974-8EE1-56B6160C2DFC}">
      <dgm:prSet/>
      <dgm:spPr/>
      <dgm:t>
        <a:bodyPr/>
        <a:lstStyle/>
        <a:p>
          <a:endParaRPr lang="en-US"/>
        </a:p>
      </dgm:t>
    </dgm:pt>
    <dgm:pt modelId="{9C73BFF5-6C36-4384-B7F6-3D6C0DEB0167}">
      <dgm:prSet custT="1"/>
      <dgm:spPr/>
      <dgm:t>
        <a:bodyPr/>
        <a:lstStyle/>
        <a:p>
          <a:pPr indent="0">
            <a:spcAft>
              <a:spcPct val="15000"/>
            </a:spcAft>
            <a:buNone/>
          </a:pPr>
          <a:endParaRPr lang="en-US" sz="700" dirty="0"/>
        </a:p>
      </dgm:t>
    </dgm:pt>
    <dgm:pt modelId="{38C9C7DA-ABFF-43D7-AEF4-03E09CB2D873}" type="parTrans" cxnId="{807A6783-837F-4CAA-8274-46936D2AE760}">
      <dgm:prSet/>
      <dgm:spPr/>
      <dgm:t>
        <a:bodyPr/>
        <a:lstStyle/>
        <a:p>
          <a:endParaRPr lang="en-US"/>
        </a:p>
      </dgm:t>
    </dgm:pt>
    <dgm:pt modelId="{6B15D4FF-65AB-486F-BE8D-B9FCDEF898E5}" type="sibTrans" cxnId="{807A6783-837F-4CAA-8274-46936D2AE760}">
      <dgm:prSet/>
      <dgm:spPr/>
      <dgm:t>
        <a:bodyPr/>
        <a:lstStyle/>
        <a:p>
          <a:endParaRPr lang="en-US"/>
        </a:p>
      </dgm:t>
    </dgm:pt>
    <dgm:pt modelId="{CAF5BCB2-F8C0-4F0B-B34B-78E1C2702A6B}">
      <dgm:prSet custT="1"/>
      <dgm:spPr/>
      <dgm:t>
        <a:bodyPr/>
        <a:lstStyle/>
        <a:p>
          <a:pPr indent="0">
            <a:spcAft>
              <a:spcPct val="15000"/>
            </a:spcAft>
            <a:buNone/>
          </a:pPr>
          <a:endParaRPr lang="en-US" sz="700" b="1" i="0" dirty="0"/>
        </a:p>
      </dgm:t>
    </dgm:pt>
    <dgm:pt modelId="{2CF3CE28-2128-4DF0-8CA8-F71974E08CA1}" type="parTrans" cxnId="{AA02DAE5-1AFA-4337-B56B-0ACC5B9DC671}">
      <dgm:prSet/>
      <dgm:spPr/>
      <dgm:t>
        <a:bodyPr/>
        <a:lstStyle/>
        <a:p>
          <a:endParaRPr lang="en-US"/>
        </a:p>
      </dgm:t>
    </dgm:pt>
    <dgm:pt modelId="{7DB10B66-B0C2-42B7-9EF7-3427AE8FE5B1}" type="sibTrans" cxnId="{AA02DAE5-1AFA-4337-B56B-0ACC5B9DC671}">
      <dgm:prSet/>
      <dgm:spPr/>
      <dgm:t>
        <a:bodyPr/>
        <a:lstStyle/>
        <a:p>
          <a:endParaRPr lang="en-US"/>
        </a:p>
      </dgm:t>
    </dgm:pt>
    <dgm:pt modelId="{D290AEF9-C512-4265-9D27-AEAE262808A1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000" b="1" i="0" dirty="0"/>
            <a:t>person</a:t>
          </a:r>
          <a:r>
            <a:rPr lang="en-US" sz="2000" i="0" dirty="0"/>
            <a:t> and family </a:t>
          </a:r>
          <a:r>
            <a:rPr lang="en-US" sz="2000" b="1" i="0" dirty="0"/>
            <a:t>centered</a:t>
          </a:r>
          <a:r>
            <a:rPr lang="en-US" sz="2000" i="0" dirty="0"/>
            <a:t> focus,</a:t>
          </a:r>
        </a:p>
      </dgm:t>
    </dgm:pt>
    <dgm:pt modelId="{EEC20E04-D45D-4743-B0EC-D5CB6953F22F}" type="parTrans" cxnId="{C401AE69-0C67-4C76-A9FB-91E6206CD11C}">
      <dgm:prSet/>
      <dgm:spPr/>
      <dgm:t>
        <a:bodyPr/>
        <a:lstStyle/>
        <a:p>
          <a:endParaRPr lang="en-US"/>
        </a:p>
      </dgm:t>
    </dgm:pt>
    <dgm:pt modelId="{3F3BE35E-B50A-4309-B5F3-BD3B765874C4}" type="sibTrans" cxnId="{C401AE69-0C67-4C76-A9FB-91E6206CD11C}">
      <dgm:prSet/>
      <dgm:spPr/>
      <dgm:t>
        <a:bodyPr/>
        <a:lstStyle/>
        <a:p>
          <a:endParaRPr lang="en-US"/>
        </a:p>
      </dgm:t>
    </dgm:pt>
    <dgm:pt modelId="{94BD6C82-B2F1-4CC6-9E22-F62E978E6577}" type="pres">
      <dgm:prSet presAssocID="{1FA24840-0B81-4647-B993-6F8206353400}" presName="linear" presStyleCnt="0">
        <dgm:presLayoutVars>
          <dgm:dir/>
          <dgm:animLvl val="lvl"/>
          <dgm:resizeHandles val="exact"/>
        </dgm:presLayoutVars>
      </dgm:prSet>
      <dgm:spPr/>
    </dgm:pt>
    <dgm:pt modelId="{D386540A-827A-413D-A697-E7957CB1B800}" type="pres">
      <dgm:prSet presAssocID="{66A9D351-8889-45D4-AC6C-F456ECC716A7}" presName="parentLin" presStyleCnt="0"/>
      <dgm:spPr/>
    </dgm:pt>
    <dgm:pt modelId="{99687C8B-FB1E-4FF3-A643-C5483E22E5A2}" type="pres">
      <dgm:prSet presAssocID="{66A9D351-8889-45D4-AC6C-F456ECC716A7}" presName="parentLeftMargin" presStyleLbl="node1" presStyleIdx="0" presStyleCnt="3"/>
      <dgm:spPr/>
    </dgm:pt>
    <dgm:pt modelId="{EEA50AD9-C0B0-42B5-B2C9-97303F869F60}" type="pres">
      <dgm:prSet presAssocID="{66A9D351-8889-45D4-AC6C-F456ECC716A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BD3D536-4FE7-4CDC-A049-617A73D59A96}" type="pres">
      <dgm:prSet presAssocID="{66A9D351-8889-45D4-AC6C-F456ECC716A7}" presName="negativeSpace" presStyleCnt="0"/>
      <dgm:spPr/>
    </dgm:pt>
    <dgm:pt modelId="{9B9CC02D-62CD-4C8B-AABD-99D0AFB74FCB}" type="pres">
      <dgm:prSet presAssocID="{66A9D351-8889-45D4-AC6C-F456ECC716A7}" presName="childText" presStyleLbl="conFgAcc1" presStyleIdx="0" presStyleCnt="3">
        <dgm:presLayoutVars>
          <dgm:bulletEnabled val="1"/>
        </dgm:presLayoutVars>
      </dgm:prSet>
      <dgm:spPr/>
    </dgm:pt>
    <dgm:pt modelId="{9DD10985-EF5B-4F22-A6D0-DAA99DE02386}" type="pres">
      <dgm:prSet presAssocID="{13C894B8-599C-4D0A-8C62-1DC677934189}" presName="spaceBetweenRectangles" presStyleCnt="0"/>
      <dgm:spPr/>
    </dgm:pt>
    <dgm:pt modelId="{99DBB4F2-C848-48E7-873E-902903DBC606}" type="pres">
      <dgm:prSet presAssocID="{F54D7195-B1C7-40EA-8FC9-FB196C3E1D21}" presName="parentLin" presStyleCnt="0"/>
      <dgm:spPr/>
    </dgm:pt>
    <dgm:pt modelId="{A9837FE3-3F53-479D-99CB-A4F2CD849299}" type="pres">
      <dgm:prSet presAssocID="{F54D7195-B1C7-40EA-8FC9-FB196C3E1D21}" presName="parentLeftMargin" presStyleLbl="node1" presStyleIdx="0" presStyleCnt="3"/>
      <dgm:spPr/>
    </dgm:pt>
    <dgm:pt modelId="{FB06FD83-41AE-4637-BB91-EED2595DB8D9}" type="pres">
      <dgm:prSet presAssocID="{F54D7195-B1C7-40EA-8FC9-FB196C3E1D2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2CAD08B-6AF8-4BAA-A575-35390E8B072C}" type="pres">
      <dgm:prSet presAssocID="{F54D7195-B1C7-40EA-8FC9-FB196C3E1D21}" presName="negativeSpace" presStyleCnt="0"/>
      <dgm:spPr/>
    </dgm:pt>
    <dgm:pt modelId="{84332551-922C-414A-A267-E3278C55F22E}" type="pres">
      <dgm:prSet presAssocID="{F54D7195-B1C7-40EA-8FC9-FB196C3E1D21}" presName="childText" presStyleLbl="conFgAcc1" presStyleIdx="1" presStyleCnt="3">
        <dgm:presLayoutVars>
          <dgm:bulletEnabled val="1"/>
        </dgm:presLayoutVars>
      </dgm:prSet>
      <dgm:spPr/>
    </dgm:pt>
    <dgm:pt modelId="{3FA74DB8-EB30-4A3A-84D4-E63330D8FA6C}" type="pres">
      <dgm:prSet presAssocID="{1761B21A-48BD-4D97-BC88-2349444EEE95}" presName="spaceBetweenRectangles" presStyleCnt="0"/>
      <dgm:spPr/>
    </dgm:pt>
    <dgm:pt modelId="{8805157A-1881-4A2D-BE72-7A199CDA3224}" type="pres">
      <dgm:prSet presAssocID="{6B42A684-857D-43DF-A2B3-09DC3660CFBB}" presName="parentLin" presStyleCnt="0"/>
      <dgm:spPr/>
    </dgm:pt>
    <dgm:pt modelId="{D814F783-36EB-4211-BE9D-F235F9247A1C}" type="pres">
      <dgm:prSet presAssocID="{6B42A684-857D-43DF-A2B3-09DC3660CFBB}" presName="parentLeftMargin" presStyleLbl="node1" presStyleIdx="1" presStyleCnt="3"/>
      <dgm:spPr/>
    </dgm:pt>
    <dgm:pt modelId="{A018EEF3-22A0-43F1-A6C7-54BF867CE5C8}" type="pres">
      <dgm:prSet presAssocID="{6B42A684-857D-43DF-A2B3-09DC3660CFBB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89FAE898-C293-46A5-93E8-F3705C853F1F}" type="pres">
      <dgm:prSet presAssocID="{6B42A684-857D-43DF-A2B3-09DC3660CFBB}" presName="negativeSpace" presStyleCnt="0"/>
      <dgm:spPr/>
    </dgm:pt>
    <dgm:pt modelId="{9E4DCC97-64C9-49B4-B834-D7A82C59A3B2}" type="pres">
      <dgm:prSet presAssocID="{6B42A684-857D-43DF-A2B3-09DC3660CFBB}" presName="childText" presStyleLbl="conFgAcc1" presStyleIdx="2" presStyleCnt="3" custScaleY="97406">
        <dgm:presLayoutVars>
          <dgm:bulletEnabled val="1"/>
        </dgm:presLayoutVars>
      </dgm:prSet>
      <dgm:spPr/>
    </dgm:pt>
  </dgm:ptLst>
  <dgm:cxnLst>
    <dgm:cxn modelId="{D104A90D-A482-45BE-AEC8-8C14E93F5F3F}" srcId="{6B42A684-857D-43DF-A2B3-09DC3660CFBB}" destId="{3E14F21C-15D4-4371-82E5-E215CDEC1A11}" srcOrd="4" destOrd="0" parTransId="{350991DE-647B-4A25-B818-5E86339989FD}" sibTransId="{267251C6-A907-43E6-AEC3-C57A57EFCD76}"/>
    <dgm:cxn modelId="{CAAEEA10-62DF-47BC-A1BD-D56B8263E8D4}" srcId="{66A9D351-8889-45D4-AC6C-F456ECC716A7}" destId="{C3E124C8-4369-42A3-ADB0-0F4F1FE16862}" srcOrd="1" destOrd="0" parTransId="{AC4C8FA6-F0D9-4FD1-ACEB-8897C03F722E}" sibTransId="{F097607D-262A-4250-9CD7-950B29A17028}"/>
    <dgm:cxn modelId="{E108F219-CD13-49F1-A1DD-73E957A4DCE4}" type="presOf" srcId="{CAF5BCB2-F8C0-4F0B-B34B-78E1C2702A6B}" destId="{84332551-922C-414A-A267-E3278C55F22E}" srcOrd="0" destOrd="0" presId="urn:microsoft.com/office/officeart/2005/8/layout/list1"/>
    <dgm:cxn modelId="{77674320-59A4-4AA6-BA33-7F295508E3D7}" type="presOf" srcId="{F54D7195-B1C7-40EA-8FC9-FB196C3E1D21}" destId="{A9837FE3-3F53-479D-99CB-A4F2CD849299}" srcOrd="0" destOrd="0" presId="urn:microsoft.com/office/officeart/2005/8/layout/list1"/>
    <dgm:cxn modelId="{ED455421-E664-4594-99D6-0CBA6F7F6B9F}" srcId="{1FA24840-0B81-4647-B993-6F8206353400}" destId="{66A9D351-8889-45D4-AC6C-F456ECC716A7}" srcOrd="0" destOrd="0" parTransId="{9774A884-E806-4FD8-96B3-3388D483433A}" sibTransId="{13C894B8-599C-4D0A-8C62-1DC677934189}"/>
    <dgm:cxn modelId="{81DA6724-F9F2-456A-A0A9-20FCE9171C66}" type="presOf" srcId="{448CAE23-A399-4357-B0A8-38DA9D3C59C5}" destId="{9E4DCC97-64C9-49B4-B834-D7A82C59A3B2}" srcOrd="0" destOrd="0" presId="urn:microsoft.com/office/officeart/2005/8/layout/list1"/>
    <dgm:cxn modelId="{5C1A7125-05F7-4038-AFD2-50507290781E}" type="presOf" srcId="{66A9D351-8889-45D4-AC6C-F456ECC716A7}" destId="{EEA50AD9-C0B0-42B5-B2C9-97303F869F60}" srcOrd="1" destOrd="0" presId="urn:microsoft.com/office/officeart/2005/8/layout/list1"/>
    <dgm:cxn modelId="{8DE98E2A-7F45-41BE-8F1D-79487EDAE3F0}" type="presOf" srcId="{C3E124C8-4369-42A3-ADB0-0F4F1FE16862}" destId="{9B9CC02D-62CD-4C8B-AABD-99D0AFB74FCB}" srcOrd="0" destOrd="1" presId="urn:microsoft.com/office/officeart/2005/8/layout/list1"/>
    <dgm:cxn modelId="{B57F6930-C1C0-4F05-8497-A7ABCBAB4564}" type="presOf" srcId="{F54D7195-B1C7-40EA-8FC9-FB196C3E1D21}" destId="{FB06FD83-41AE-4637-BB91-EED2595DB8D9}" srcOrd="1" destOrd="0" presId="urn:microsoft.com/office/officeart/2005/8/layout/list1"/>
    <dgm:cxn modelId="{6A822035-1917-483F-8F89-6DD93CBD056F}" type="presOf" srcId="{66A9D351-8889-45D4-AC6C-F456ECC716A7}" destId="{99687C8B-FB1E-4FF3-A643-C5483E22E5A2}" srcOrd="0" destOrd="0" presId="urn:microsoft.com/office/officeart/2005/8/layout/list1"/>
    <dgm:cxn modelId="{7975A55B-1154-42BA-BAC0-67890CC52DA7}" type="presOf" srcId="{1FA24840-0B81-4647-B993-6F8206353400}" destId="{94BD6C82-B2F1-4CC6-9E22-F62E978E6577}" srcOrd="0" destOrd="0" presId="urn:microsoft.com/office/officeart/2005/8/layout/list1"/>
    <dgm:cxn modelId="{C401AE69-0C67-4C76-A9FB-91E6206CD11C}" srcId="{6B42A684-857D-43DF-A2B3-09DC3660CFBB}" destId="{D290AEF9-C512-4265-9D27-AEAE262808A1}" srcOrd="2" destOrd="0" parTransId="{EEC20E04-D45D-4743-B0EC-D5CB6953F22F}" sibTransId="{3F3BE35E-B50A-4309-B5F3-BD3B765874C4}"/>
    <dgm:cxn modelId="{AC25BC4A-9C4A-4C02-8BB7-2D843ECFEE2A}" type="presOf" srcId="{6B42A684-857D-43DF-A2B3-09DC3660CFBB}" destId="{A018EEF3-22A0-43F1-A6C7-54BF867CE5C8}" srcOrd="1" destOrd="0" presId="urn:microsoft.com/office/officeart/2005/8/layout/list1"/>
    <dgm:cxn modelId="{EC5B174F-C2A6-463D-A89A-D41A354E8A17}" type="presOf" srcId="{9C73BFF5-6C36-4384-B7F6-3D6C0DEB0167}" destId="{9B9CC02D-62CD-4C8B-AABD-99D0AFB74FCB}" srcOrd="0" destOrd="0" presId="urn:microsoft.com/office/officeart/2005/8/layout/list1"/>
    <dgm:cxn modelId="{C4F52E74-B7A4-4DE6-98B0-1F76A9E46F2D}" type="presOf" srcId="{C40F8E90-5B01-403E-BFC7-F8CA16B18BB2}" destId="{9E4DCC97-64C9-49B4-B834-D7A82C59A3B2}" srcOrd="0" destOrd="1" presId="urn:microsoft.com/office/officeart/2005/8/layout/list1"/>
    <dgm:cxn modelId="{807A6783-837F-4CAA-8274-46936D2AE760}" srcId="{66A9D351-8889-45D4-AC6C-F456ECC716A7}" destId="{9C73BFF5-6C36-4384-B7F6-3D6C0DEB0167}" srcOrd="0" destOrd="0" parTransId="{38C9C7DA-ABFF-43D7-AEF4-03E09CB2D873}" sibTransId="{6B15D4FF-65AB-486F-BE8D-B9FCDEF898E5}"/>
    <dgm:cxn modelId="{5CDAC385-6FFA-420B-88B3-63186D69CFD5}" type="presOf" srcId="{D290AEF9-C512-4265-9D27-AEAE262808A1}" destId="{9E4DCC97-64C9-49B4-B834-D7A82C59A3B2}" srcOrd="0" destOrd="2" presId="urn:microsoft.com/office/officeart/2005/8/layout/list1"/>
    <dgm:cxn modelId="{96EADE8D-3BDF-48C9-BCC4-76E04C9153D2}" srcId="{6B42A684-857D-43DF-A2B3-09DC3660CFBB}" destId="{C40F8E90-5B01-403E-BFC7-F8CA16B18BB2}" srcOrd="1" destOrd="0" parTransId="{A149ACF2-66C2-4533-94D4-921DCC417A26}" sibTransId="{9DAFE3D8-6541-4A87-AFC5-190F33D20DA3}"/>
    <dgm:cxn modelId="{044FB295-D2AA-4A83-88AE-00B6DB57DFD4}" srcId="{6B42A684-857D-43DF-A2B3-09DC3660CFBB}" destId="{AC13886E-0B50-4D24-935C-925F4C12A00D}" srcOrd="3" destOrd="0" parTransId="{BC04DE92-8546-4349-A59F-855C275CD953}" sibTransId="{3FD4D911-9B48-4962-9ED7-B08675872674}"/>
    <dgm:cxn modelId="{7CBE5196-F66E-4C65-BAA8-F6ECA7AAB7BB}" type="presOf" srcId="{3E14F21C-15D4-4371-82E5-E215CDEC1A11}" destId="{9E4DCC97-64C9-49B4-B834-D7A82C59A3B2}" srcOrd="0" destOrd="4" presId="urn:microsoft.com/office/officeart/2005/8/layout/list1"/>
    <dgm:cxn modelId="{67BF2C9C-2757-4861-A4E1-D1A106D6F8FC}" type="presOf" srcId="{6B42A684-857D-43DF-A2B3-09DC3660CFBB}" destId="{D814F783-36EB-4211-BE9D-F235F9247A1C}" srcOrd="0" destOrd="0" presId="urn:microsoft.com/office/officeart/2005/8/layout/list1"/>
    <dgm:cxn modelId="{BA355D9D-872E-41DF-960F-220B0F554EA5}" srcId="{1FA24840-0B81-4647-B993-6F8206353400}" destId="{6B42A684-857D-43DF-A2B3-09DC3660CFBB}" srcOrd="2" destOrd="0" parTransId="{03D95BE0-3E74-421D-A4FC-938AF1ECDF34}" sibTransId="{F3E05273-D763-46D5-B5FD-79778A839736}"/>
    <dgm:cxn modelId="{A0E3F0A8-CF24-4974-8EE1-56B6160C2DFC}" srcId="{6B42A684-857D-43DF-A2B3-09DC3660CFBB}" destId="{448CAE23-A399-4357-B0A8-38DA9D3C59C5}" srcOrd="0" destOrd="0" parTransId="{3E5A713E-63E4-45DA-ACAF-306D29B046A4}" sibTransId="{4B882242-E93E-45BB-BDCB-EDF4F567A2D8}"/>
    <dgm:cxn modelId="{5692A2B6-83B8-4D0E-A54C-8568474D3E22}" type="presOf" srcId="{C8E84CAC-E824-4F5E-B3DA-83A0F063B95A}" destId="{84332551-922C-414A-A267-E3278C55F22E}" srcOrd="0" destOrd="1" presId="urn:microsoft.com/office/officeart/2005/8/layout/list1"/>
    <dgm:cxn modelId="{E4ABEEBA-DE62-419D-BEDA-90DC934BC63B}" srcId="{1FA24840-0B81-4647-B993-6F8206353400}" destId="{F54D7195-B1C7-40EA-8FC9-FB196C3E1D21}" srcOrd="1" destOrd="0" parTransId="{E5581F0D-189A-4C12-BF77-7C4F41F218CF}" sibTransId="{1761B21A-48BD-4D97-BC88-2349444EEE95}"/>
    <dgm:cxn modelId="{F8D87CD1-6D83-49FC-BED2-3AC2ADBF1281}" type="presOf" srcId="{AC13886E-0B50-4D24-935C-925F4C12A00D}" destId="{9E4DCC97-64C9-49B4-B834-D7A82C59A3B2}" srcOrd="0" destOrd="3" presId="urn:microsoft.com/office/officeart/2005/8/layout/list1"/>
    <dgm:cxn modelId="{B96248E5-C973-405F-B40A-061AEF12CABB}" srcId="{F54D7195-B1C7-40EA-8FC9-FB196C3E1D21}" destId="{C8E84CAC-E824-4F5E-B3DA-83A0F063B95A}" srcOrd="1" destOrd="0" parTransId="{2BC5E528-EB8E-4E9E-80C2-B22A86541F9E}" sibTransId="{671AB50F-2E50-4D45-A28A-A9C9FB528BEA}"/>
    <dgm:cxn modelId="{AA02DAE5-1AFA-4337-B56B-0ACC5B9DC671}" srcId="{F54D7195-B1C7-40EA-8FC9-FB196C3E1D21}" destId="{CAF5BCB2-F8C0-4F0B-B34B-78E1C2702A6B}" srcOrd="0" destOrd="0" parTransId="{2CF3CE28-2128-4DF0-8CA8-F71974E08CA1}" sibTransId="{7DB10B66-B0C2-42B7-9EF7-3427AE8FE5B1}"/>
    <dgm:cxn modelId="{FA361015-9069-464C-BD39-BDC142A278C0}" type="presParOf" srcId="{94BD6C82-B2F1-4CC6-9E22-F62E978E6577}" destId="{D386540A-827A-413D-A697-E7957CB1B800}" srcOrd="0" destOrd="0" presId="urn:microsoft.com/office/officeart/2005/8/layout/list1"/>
    <dgm:cxn modelId="{8E368FB2-0DCE-45BD-91E3-15E4F15B4157}" type="presParOf" srcId="{D386540A-827A-413D-A697-E7957CB1B800}" destId="{99687C8B-FB1E-4FF3-A643-C5483E22E5A2}" srcOrd="0" destOrd="0" presId="urn:microsoft.com/office/officeart/2005/8/layout/list1"/>
    <dgm:cxn modelId="{2B8C750C-C7E5-4CD3-9211-A101FC0D5A3D}" type="presParOf" srcId="{D386540A-827A-413D-A697-E7957CB1B800}" destId="{EEA50AD9-C0B0-42B5-B2C9-97303F869F60}" srcOrd="1" destOrd="0" presId="urn:microsoft.com/office/officeart/2005/8/layout/list1"/>
    <dgm:cxn modelId="{94750B1A-34E9-4894-A121-A91B8B6004A0}" type="presParOf" srcId="{94BD6C82-B2F1-4CC6-9E22-F62E978E6577}" destId="{BBD3D536-4FE7-4CDC-A049-617A73D59A96}" srcOrd="1" destOrd="0" presId="urn:microsoft.com/office/officeart/2005/8/layout/list1"/>
    <dgm:cxn modelId="{C72C5F62-845E-4933-B8A1-F13ECE0D7097}" type="presParOf" srcId="{94BD6C82-B2F1-4CC6-9E22-F62E978E6577}" destId="{9B9CC02D-62CD-4C8B-AABD-99D0AFB74FCB}" srcOrd="2" destOrd="0" presId="urn:microsoft.com/office/officeart/2005/8/layout/list1"/>
    <dgm:cxn modelId="{15756CB1-55D4-4400-96EA-0A6AD9C85EF8}" type="presParOf" srcId="{94BD6C82-B2F1-4CC6-9E22-F62E978E6577}" destId="{9DD10985-EF5B-4F22-A6D0-DAA99DE02386}" srcOrd="3" destOrd="0" presId="urn:microsoft.com/office/officeart/2005/8/layout/list1"/>
    <dgm:cxn modelId="{C1308279-69AB-4988-B299-C375EC7B34C9}" type="presParOf" srcId="{94BD6C82-B2F1-4CC6-9E22-F62E978E6577}" destId="{99DBB4F2-C848-48E7-873E-902903DBC606}" srcOrd="4" destOrd="0" presId="urn:microsoft.com/office/officeart/2005/8/layout/list1"/>
    <dgm:cxn modelId="{384A1BD7-F55F-4338-914F-697B03A49AF6}" type="presParOf" srcId="{99DBB4F2-C848-48E7-873E-902903DBC606}" destId="{A9837FE3-3F53-479D-99CB-A4F2CD849299}" srcOrd="0" destOrd="0" presId="urn:microsoft.com/office/officeart/2005/8/layout/list1"/>
    <dgm:cxn modelId="{6435F6B2-9A82-4C7A-AE27-C38AD0F4269B}" type="presParOf" srcId="{99DBB4F2-C848-48E7-873E-902903DBC606}" destId="{FB06FD83-41AE-4637-BB91-EED2595DB8D9}" srcOrd="1" destOrd="0" presId="urn:microsoft.com/office/officeart/2005/8/layout/list1"/>
    <dgm:cxn modelId="{977427F4-1344-4D52-8ACE-FE24012741E0}" type="presParOf" srcId="{94BD6C82-B2F1-4CC6-9E22-F62E978E6577}" destId="{02CAD08B-6AF8-4BAA-A575-35390E8B072C}" srcOrd="5" destOrd="0" presId="urn:microsoft.com/office/officeart/2005/8/layout/list1"/>
    <dgm:cxn modelId="{9706F4E3-828D-45F6-B628-7C8BC705A7F2}" type="presParOf" srcId="{94BD6C82-B2F1-4CC6-9E22-F62E978E6577}" destId="{84332551-922C-414A-A267-E3278C55F22E}" srcOrd="6" destOrd="0" presId="urn:microsoft.com/office/officeart/2005/8/layout/list1"/>
    <dgm:cxn modelId="{E91F8FEB-FD3B-4715-B341-E96F9E6F7DB5}" type="presParOf" srcId="{94BD6C82-B2F1-4CC6-9E22-F62E978E6577}" destId="{3FA74DB8-EB30-4A3A-84D4-E63330D8FA6C}" srcOrd="7" destOrd="0" presId="urn:microsoft.com/office/officeart/2005/8/layout/list1"/>
    <dgm:cxn modelId="{827BEF19-A83D-486A-90E7-B565070EFFF8}" type="presParOf" srcId="{94BD6C82-B2F1-4CC6-9E22-F62E978E6577}" destId="{8805157A-1881-4A2D-BE72-7A199CDA3224}" srcOrd="8" destOrd="0" presId="urn:microsoft.com/office/officeart/2005/8/layout/list1"/>
    <dgm:cxn modelId="{E8BB6F38-87CF-4BC9-878E-3DF8C9AA0180}" type="presParOf" srcId="{8805157A-1881-4A2D-BE72-7A199CDA3224}" destId="{D814F783-36EB-4211-BE9D-F235F9247A1C}" srcOrd="0" destOrd="0" presId="urn:microsoft.com/office/officeart/2005/8/layout/list1"/>
    <dgm:cxn modelId="{D7B90748-E5CE-4E16-A95A-E38F857639A9}" type="presParOf" srcId="{8805157A-1881-4A2D-BE72-7A199CDA3224}" destId="{A018EEF3-22A0-43F1-A6C7-54BF867CE5C8}" srcOrd="1" destOrd="0" presId="urn:microsoft.com/office/officeart/2005/8/layout/list1"/>
    <dgm:cxn modelId="{EFC21E20-8F07-44A2-B22B-62059C1A73E5}" type="presParOf" srcId="{94BD6C82-B2F1-4CC6-9E22-F62E978E6577}" destId="{89FAE898-C293-46A5-93E8-F3705C853F1F}" srcOrd="9" destOrd="0" presId="urn:microsoft.com/office/officeart/2005/8/layout/list1"/>
    <dgm:cxn modelId="{4DA9EBBB-49AB-48C7-B7B4-40FE3D26182F}" type="presParOf" srcId="{94BD6C82-B2F1-4CC6-9E22-F62E978E6577}" destId="{9E4DCC97-64C9-49B4-B834-D7A82C59A3B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5CB9AC-1CBC-4805-A8A8-A0F3C5E42AAB}" type="doc">
      <dgm:prSet loTypeId="urn:diagrams.loki3.com/BracketList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B2B812BA-6ADE-43FF-A7C9-02C932D49F09}">
      <dgm:prSet phldrT="[Text]" custT="1"/>
      <dgm:spPr/>
      <dgm:t>
        <a:bodyPr/>
        <a:lstStyle/>
        <a:p>
          <a:pPr algn="ctr" rtl="0">
            <a:lnSpc>
              <a:spcPct val="100000"/>
            </a:lnSpc>
            <a:spcAft>
              <a:spcPts val="0"/>
            </a:spcAft>
          </a:pPr>
          <a:r>
            <a:rPr lang="en-US" sz="2000" baseline="0" dirty="0">
              <a:latin typeface="+mn-lt"/>
            </a:rPr>
            <a:t>Operations and Training</a:t>
          </a:r>
        </a:p>
      </dgm:t>
    </dgm:pt>
    <dgm:pt modelId="{B8F42384-CCC1-43ED-91CD-57A4E7ACD86F}" type="parTrans" cxnId="{B52A00B3-6962-4486-B965-4DE2833BCA4F}">
      <dgm:prSet/>
      <dgm:spPr/>
      <dgm:t>
        <a:bodyPr/>
        <a:lstStyle/>
        <a:p>
          <a:endParaRPr lang="en-US" sz="2400">
            <a:latin typeface="+mn-lt"/>
          </a:endParaRPr>
        </a:p>
      </dgm:t>
    </dgm:pt>
    <dgm:pt modelId="{B9372635-CD34-4918-9C17-2D856157B19B}" type="sibTrans" cxnId="{B52A00B3-6962-4486-B965-4DE2833BCA4F}">
      <dgm:prSet/>
      <dgm:spPr/>
      <dgm:t>
        <a:bodyPr/>
        <a:lstStyle/>
        <a:p>
          <a:endParaRPr lang="en-US" sz="2400">
            <a:latin typeface="+mn-lt"/>
          </a:endParaRPr>
        </a:p>
      </dgm:t>
    </dgm:pt>
    <dgm:pt modelId="{A75BD597-C09F-438A-87F4-69E3C17DADA7}">
      <dgm:prSet phldrT="[Text]" custT="1"/>
      <dgm:spPr/>
      <dgm:t>
        <a:bodyPr/>
        <a:lstStyle/>
        <a:p>
          <a:pPr algn="ctr"/>
          <a:r>
            <a:rPr lang="en-US" sz="2000" baseline="0">
              <a:latin typeface="+mn-lt"/>
            </a:rPr>
            <a:t>Equity</a:t>
          </a:r>
        </a:p>
      </dgm:t>
    </dgm:pt>
    <dgm:pt modelId="{A6083340-4286-4E02-9ADE-1EA2B123CA17}" type="parTrans" cxnId="{70BB6015-4378-4C52-AB6B-78240873144F}">
      <dgm:prSet/>
      <dgm:spPr/>
      <dgm:t>
        <a:bodyPr/>
        <a:lstStyle/>
        <a:p>
          <a:endParaRPr lang="en-US" sz="2400">
            <a:latin typeface="+mn-lt"/>
          </a:endParaRPr>
        </a:p>
      </dgm:t>
    </dgm:pt>
    <dgm:pt modelId="{10DF84F7-0952-46AB-A8BA-79F3F9F3C49C}" type="sibTrans" cxnId="{70BB6015-4378-4C52-AB6B-78240873144F}">
      <dgm:prSet/>
      <dgm:spPr/>
      <dgm:t>
        <a:bodyPr/>
        <a:lstStyle/>
        <a:p>
          <a:endParaRPr lang="en-US" sz="2400">
            <a:latin typeface="+mn-lt"/>
          </a:endParaRPr>
        </a:p>
      </dgm:t>
    </dgm:pt>
    <dgm:pt modelId="{7632010E-1E05-4112-9A99-75EF545738CF}">
      <dgm:prSet phldrT="[Text]" phldr="0" custT="1"/>
      <dgm:spPr/>
      <dgm:t>
        <a:bodyPr/>
        <a:lstStyle/>
        <a:p>
          <a:pPr rtl="0"/>
          <a:r>
            <a:rPr lang="en-US" sz="2000" baseline="0" dirty="0">
              <a:latin typeface="+mn-lt"/>
            </a:rPr>
            <a:t>Ensuring that people in crisis are treated justly according to their circumstances</a:t>
          </a:r>
        </a:p>
      </dgm:t>
    </dgm:pt>
    <dgm:pt modelId="{414FFB2E-680B-45B8-97ED-6CC4302F98E2}" type="parTrans" cxnId="{468AE00A-EDC4-4C79-A211-10686721DCFB}">
      <dgm:prSet/>
      <dgm:spPr/>
      <dgm:t>
        <a:bodyPr/>
        <a:lstStyle/>
        <a:p>
          <a:endParaRPr lang="en-US" sz="2400">
            <a:latin typeface="+mn-lt"/>
          </a:endParaRPr>
        </a:p>
      </dgm:t>
    </dgm:pt>
    <dgm:pt modelId="{ED044AC7-76BF-4047-A148-F70D03C39A36}" type="sibTrans" cxnId="{468AE00A-EDC4-4C79-A211-10686721DCFB}">
      <dgm:prSet/>
      <dgm:spPr/>
      <dgm:t>
        <a:bodyPr/>
        <a:lstStyle/>
        <a:p>
          <a:endParaRPr lang="en-US" sz="2400">
            <a:latin typeface="+mn-lt"/>
          </a:endParaRPr>
        </a:p>
      </dgm:t>
    </dgm:pt>
    <dgm:pt modelId="{1BBF37EF-2BA8-4E72-8DE0-A64BAB2D44CE}">
      <dgm:prSet phldrT="[Text]" custT="1"/>
      <dgm:spPr/>
      <dgm:t>
        <a:bodyPr/>
        <a:lstStyle/>
        <a:p>
          <a:pPr algn="ctr" rtl="0">
            <a:lnSpc>
              <a:spcPct val="100000"/>
            </a:lnSpc>
            <a:spcAft>
              <a:spcPts val="0"/>
            </a:spcAft>
          </a:pPr>
          <a:r>
            <a:rPr lang="en-US" sz="2000" baseline="0" dirty="0">
              <a:latin typeface="+mn-lt"/>
            </a:rPr>
            <a:t>Marketing and Education</a:t>
          </a:r>
        </a:p>
      </dgm:t>
    </dgm:pt>
    <dgm:pt modelId="{C270B609-19B6-4F02-97FA-7267321AFA32}" type="parTrans" cxnId="{3D11B9A9-7A4A-4317-BCEC-E4CC315A67C9}">
      <dgm:prSet/>
      <dgm:spPr/>
      <dgm:t>
        <a:bodyPr/>
        <a:lstStyle/>
        <a:p>
          <a:endParaRPr lang="en-US" sz="2400">
            <a:latin typeface="+mn-lt"/>
          </a:endParaRPr>
        </a:p>
      </dgm:t>
    </dgm:pt>
    <dgm:pt modelId="{1C5E2985-134A-4D4B-8B2D-E2479972E204}" type="sibTrans" cxnId="{3D11B9A9-7A4A-4317-BCEC-E4CC315A67C9}">
      <dgm:prSet/>
      <dgm:spPr/>
      <dgm:t>
        <a:bodyPr/>
        <a:lstStyle/>
        <a:p>
          <a:endParaRPr lang="en-US" sz="2400">
            <a:latin typeface="+mn-lt"/>
          </a:endParaRPr>
        </a:p>
      </dgm:t>
    </dgm:pt>
    <dgm:pt modelId="{398EA2A1-EE2F-4D9A-9D97-0E4FE7AA3487}">
      <dgm:prSet phldrT="[Text]" phldr="0" custT="1"/>
      <dgm:spPr/>
      <dgm:t>
        <a:bodyPr/>
        <a:lstStyle/>
        <a:p>
          <a:pPr rtl="0"/>
          <a:r>
            <a:rPr lang="en-US" sz="2000" baseline="0">
              <a:latin typeface="+mn-lt"/>
            </a:rPr>
            <a:t>Improving public understanding and awareness of 988 services </a:t>
          </a:r>
        </a:p>
      </dgm:t>
    </dgm:pt>
    <dgm:pt modelId="{0E1A3087-5DD3-4A78-B7A7-B055BA2D1AC3}" type="parTrans" cxnId="{D83C3BE7-A111-4441-B7B3-6B16285C86EA}">
      <dgm:prSet/>
      <dgm:spPr/>
      <dgm:t>
        <a:bodyPr/>
        <a:lstStyle/>
        <a:p>
          <a:endParaRPr lang="en-US" sz="2400">
            <a:latin typeface="+mn-lt"/>
          </a:endParaRPr>
        </a:p>
      </dgm:t>
    </dgm:pt>
    <dgm:pt modelId="{85238FE8-7401-43AD-90B7-DCC30A36821D}" type="sibTrans" cxnId="{D83C3BE7-A111-4441-B7B3-6B16285C86EA}">
      <dgm:prSet/>
      <dgm:spPr/>
      <dgm:t>
        <a:bodyPr/>
        <a:lstStyle/>
        <a:p>
          <a:endParaRPr lang="en-US" sz="2400">
            <a:latin typeface="+mn-lt"/>
          </a:endParaRPr>
        </a:p>
      </dgm:t>
    </dgm:pt>
    <dgm:pt modelId="{1B0938D8-DAA4-4CB1-8989-EA58667297BC}">
      <dgm:prSet phldrT="[Text]" custT="1"/>
      <dgm:spPr/>
      <dgm:t>
        <a:bodyPr/>
        <a:lstStyle/>
        <a:p>
          <a:pPr algn="ctr" rtl="0"/>
          <a:r>
            <a:rPr lang="en-US" sz="2000" baseline="0">
              <a:latin typeface="+mn-lt"/>
            </a:rPr>
            <a:t>Resources, Referrals, and Linkages</a:t>
          </a:r>
        </a:p>
      </dgm:t>
    </dgm:pt>
    <dgm:pt modelId="{D8671B5A-AEA9-4C41-874F-9EBB899ECE36}" type="parTrans" cxnId="{7CA66458-3B2D-4808-AD3C-520C9CBA5BCD}">
      <dgm:prSet/>
      <dgm:spPr/>
      <dgm:t>
        <a:bodyPr/>
        <a:lstStyle/>
        <a:p>
          <a:endParaRPr lang="en-US" sz="2400">
            <a:latin typeface="+mn-lt"/>
          </a:endParaRPr>
        </a:p>
      </dgm:t>
    </dgm:pt>
    <dgm:pt modelId="{550C3E54-ADED-4323-9620-600F6BA553D4}" type="sibTrans" cxnId="{7CA66458-3B2D-4808-AD3C-520C9CBA5BCD}">
      <dgm:prSet/>
      <dgm:spPr/>
      <dgm:t>
        <a:bodyPr/>
        <a:lstStyle/>
        <a:p>
          <a:endParaRPr lang="en-US" sz="2400">
            <a:latin typeface="+mn-lt"/>
          </a:endParaRPr>
        </a:p>
      </dgm:t>
    </dgm:pt>
    <dgm:pt modelId="{A321473F-9A0A-4C23-83ED-1253349FFA08}">
      <dgm:prSet phldrT="[Text]" custT="1"/>
      <dgm:spPr/>
      <dgm:t>
        <a:bodyPr/>
        <a:lstStyle/>
        <a:p>
          <a:pPr rtl="0"/>
          <a:r>
            <a:rPr lang="en-US" sz="2000" baseline="0" dirty="0">
              <a:latin typeface="+mn-lt"/>
            </a:rPr>
            <a:t>Ensuring 988 centers have up-to-date resources and linkage information</a:t>
          </a:r>
        </a:p>
      </dgm:t>
    </dgm:pt>
    <dgm:pt modelId="{AA8F79FB-1BE7-448C-A1F5-3D2E2E1B5EE8}" type="parTrans" cxnId="{5056672F-49CA-45D9-8C3C-928A4C4B0263}">
      <dgm:prSet/>
      <dgm:spPr/>
      <dgm:t>
        <a:bodyPr/>
        <a:lstStyle/>
        <a:p>
          <a:endParaRPr lang="en-US" sz="2400">
            <a:latin typeface="+mn-lt"/>
          </a:endParaRPr>
        </a:p>
      </dgm:t>
    </dgm:pt>
    <dgm:pt modelId="{CA3582B7-AA73-459C-BFF6-875E1D9225A4}" type="sibTrans" cxnId="{5056672F-49CA-45D9-8C3C-928A4C4B0263}">
      <dgm:prSet/>
      <dgm:spPr/>
      <dgm:t>
        <a:bodyPr/>
        <a:lstStyle/>
        <a:p>
          <a:endParaRPr lang="en-US" sz="2400">
            <a:latin typeface="+mn-lt"/>
          </a:endParaRPr>
        </a:p>
      </dgm:t>
    </dgm:pt>
    <dgm:pt modelId="{B742C11B-6922-4EA2-AC7C-942489603A98}">
      <dgm:prSet phldrT="[Text]" phldr="0" custT="1"/>
      <dgm:spPr/>
      <dgm:t>
        <a:bodyPr/>
        <a:lstStyle/>
        <a:p>
          <a:pPr rtl="0"/>
          <a:r>
            <a:rPr lang="en-US" sz="2000" baseline="0" dirty="0">
              <a:latin typeface="+mn-lt"/>
            </a:rPr>
            <a:t>Developing standardized operational standards and training for Indiana's 988 Centers</a:t>
          </a:r>
        </a:p>
      </dgm:t>
    </dgm:pt>
    <dgm:pt modelId="{6898B556-EE86-4A53-974D-2B537172AD32}" type="parTrans" cxnId="{6FE58D33-DC9F-4E3A-9CCB-DD6B5D7E9BB0}">
      <dgm:prSet/>
      <dgm:spPr/>
      <dgm:t>
        <a:bodyPr/>
        <a:lstStyle/>
        <a:p>
          <a:endParaRPr lang="en-US" sz="2400">
            <a:latin typeface="+mn-lt"/>
          </a:endParaRPr>
        </a:p>
      </dgm:t>
    </dgm:pt>
    <dgm:pt modelId="{B167EC01-1AF4-418F-8CED-019DD9D33B67}" type="sibTrans" cxnId="{6FE58D33-DC9F-4E3A-9CCB-DD6B5D7E9BB0}">
      <dgm:prSet/>
      <dgm:spPr/>
      <dgm:t>
        <a:bodyPr/>
        <a:lstStyle/>
        <a:p>
          <a:endParaRPr lang="en-US" sz="2400">
            <a:latin typeface="+mn-lt"/>
          </a:endParaRPr>
        </a:p>
      </dgm:t>
    </dgm:pt>
    <dgm:pt modelId="{C1AE459B-E9F0-4FC5-BE00-591FD4511BF6}">
      <dgm:prSet phldrT="[Text]" custT="1"/>
      <dgm:spPr/>
      <dgm:t>
        <a:bodyPr/>
        <a:lstStyle/>
        <a:p>
          <a:pPr algn="ctr" rtl="0"/>
          <a:r>
            <a:rPr lang="en-US" sz="2000" baseline="0" dirty="0">
              <a:latin typeface="+mn-lt"/>
            </a:rPr>
            <a:t>911-988 Interoperability</a:t>
          </a:r>
        </a:p>
      </dgm:t>
    </dgm:pt>
    <dgm:pt modelId="{FBF4AA9B-A45E-4778-A547-FBD664205527}" type="parTrans" cxnId="{C957F328-7F38-4BCE-8D98-273BDAE773F0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3EC524A0-8002-4A7A-B292-92A13E2201D8}" type="sibTrans" cxnId="{C957F328-7F38-4BCE-8D98-273BDAE773F0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B636B50D-1E30-48CB-A50F-156A9F4346B5}">
      <dgm:prSet phldrT="[Text]" custT="1"/>
      <dgm:spPr/>
      <dgm:t>
        <a:bodyPr/>
        <a:lstStyle/>
        <a:p>
          <a:pPr rtl="0"/>
          <a:r>
            <a:rPr lang="en-US" sz="2000" baseline="0" dirty="0">
              <a:latin typeface="+mn-lt"/>
            </a:rPr>
            <a:t>Bridging language and data sharing barriers between PSAPs and 988 Centers, creating a diversion call matrix, and developing 911-988 specialized training</a:t>
          </a:r>
        </a:p>
      </dgm:t>
    </dgm:pt>
    <dgm:pt modelId="{9DD26D90-27B3-48BE-98FD-1144CB610729}" type="parTrans" cxnId="{A26A77DA-0552-4D0C-978A-930F0EEE60F8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C545AFB2-CBA9-4197-ADC3-492ECE5F1D5C}" type="sibTrans" cxnId="{A26A77DA-0552-4D0C-978A-930F0EEE60F8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90C9C184-C858-44A3-96E6-0BDC93861E5D}" type="pres">
      <dgm:prSet presAssocID="{315CB9AC-1CBC-4805-A8A8-A0F3C5E42AAB}" presName="Name0" presStyleCnt="0">
        <dgm:presLayoutVars>
          <dgm:dir/>
          <dgm:animLvl val="lvl"/>
          <dgm:resizeHandles val="exact"/>
        </dgm:presLayoutVars>
      </dgm:prSet>
      <dgm:spPr/>
    </dgm:pt>
    <dgm:pt modelId="{EC64F2A4-2C00-47E9-8663-9B132999CF4B}" type="pres">
      <dgm:prSet presAssocID="{B2B812BA-6ADE-43FF-A7C9-02C932D49F09}" presName="linNode" presStyleCnt="0"/>
      <dgm:spPr/>
    </dgm:pt>
    <dgm:pt modelId="{46C0B36C-08E6-4674-991F-BDF3376B05B5}" type="pres">
      <dgm:prSet presAssocID="{B2B812BA-6ADE-43FF-A7C9-02C932D49F09}" presName="parTx" presStyleLbl="revTx" presStyleIdx="0" presStyleCnt="5">
        <dgm:presLayoutVars>
          <dgm:chMax val="1"/>
          <dgm:bulletEnabled val="1"/>
        </dgm:presLayoutVars>
      </dgm:prSet>
      <dgm:spPr/>
    </dgm:pt>
    <dgm:pt modelId="{8B5E0780-7BDB-4BE5-B9B9-A1D323CCBF0C}" type="pres">
      <dgm:prSet presAssocID="{B2B812BA-6ADE-43FF-A7C9-02C932D49F09}" presName="bracket" presStyleLbl="parChTrans1D1" presStyleIdx="0" presStyleCnt="5"/>
      <dgm:spPr/>
    </dgm:pt>
    <dgm:pt modelId="{35A01665-D79F-4688-8F7E-66F684ABCA3F}" type="pres">
      <dgm:prSet presAssocID="{B2B812BA-6ADE-43FF-A7C9-02C932D49F09}" presName="spH" presStyleCnt="0"/>
      <dgm:spPr/>
    </dgm:pt>
    <dgm:pt modelId="{CBDBEF83-9671-45D2-A074-DAD667131F95}" type="pres">
      <dgm:prSet presAssocID="{B2B812BA-6ADE-43FF-A7C9-02C932D49F09}" presName="desTx" presStyleLbl="node1" presStyleIdx="0" presStyleCnt="5">
        <dgm:presLayoutVars>
          <dgm:bulletEnabled val="1"/>
        </dgm:presLayoutVars>
      </dgm:prSet>
      <dgm:spPr/>
    </dgm:pt>
    <dgm:pt modelId="{C8C62899-A5D8-4B7F-9251-60DC156DFFC6}" type="pres">
      <dgm:prSet presAssocID="{B9372635-CD34-4918-9C17-2D856157B19B}" presName="spV" presStyleCnt="0"/>
      <dgm:spPr/>
    </dgm:pt>
    <dgm:pt modelId="{13880BE7-F4D6-4048-9E2B-694EBF3202B4}" type="pres">
      <dgm:prSet presAssocID="{A75BD597-C09F-438A-87F4-69E3C17DADA7}" presName="linNode" presStyleCnt="0"/>
      <dgm:spPr/>
    </dgm:pt>
    <dgm:pt modelId="{E8ADE5AB-6FD9-43AA-A45A-EDFBAFBCAACC}" type="pres">
      <dgm:prSet presAssocID="{A75BD597-C09F-438A-87F4-69E3C17DADA7}" presName="parTx" presStyleLbl="revTx" presStyleIdx="1" presStyleCnt="5">
        <dgm:presLayoutVars>
          <dgm:chMax val="1"/>
          <dgm:bulletEnabled val="1"/>
        </dgm:presLayoutVars>
      </dgm:prSet>
      <dgm:spPr/>
    </dgm:pt>
    <dgm:pt modelId="{09750592-67D0-40D8-9810-23ECCE0D733E}" type="pres">
      <dgm:prSet presAssocID="{A75BD597-C09F-438A-87F4-69E3C17DADA7}" presName="bracket" presStyleLbl="parChTrans1D1" presStyleIdx="1" presStyleCnt="5"/>
      <dgm:spPr/>
    </dgm:pt>
    <dgm:pt modelId="{AA472FCB-3F8F-4458-B050-1F04756E8F28}" type="pres">
      <dgm:prSet presAssocID="{A75BD597-C09F-438A-87F4-69E3C17DADA7}" presName="spH" presStyleCnt="0"/>
      <dgm:spPr/>
    </dgm:pt>
    <dgm:pt modelId="{951F9A1C-5DD7-4D38-808F-4E6D6793232C}" type="pres">
      <dgm:prSet presAssocID="{A75BD597-C09F-438A-87F4-69E3C17DADA7}" presName="desTx" presStyleLbl="node1" presStyleIdx="1" presStyleCnt="5">
        <dgm:presLayoutVars>
          <dgm:bulletEnabled val="1"/>
        </dgm:presLayoutVars>
      </dgm:prSet>
      <dgm:spPr/>
    </dgm:pt>
    <dgm:pt modelId="{8F8B9028-39DA-482A-AD01-BB02CB9FEAD2}" type="pres">
      <dgm:prSet presAssocID="{10DF84F7-0952-46AB-A8BA-79F3F9F3C49C}" presName="spV" presStyleCnt="0"/>
      <dgm:spPr/>
    </dgm:pt>
    <dgm:pt modelId="{A8F0C941-5904-44B4-A275-5C35E9CFA49A}" type="pres">
      <dgm:prSet presAssocID="{1BBF37EF-2BA8-4E72-8DE0-A64BAB2D44CE}" presName="linNode" presStyleCnt="0"/>
      <dgm:spPr/>
    </dgm:pt>
    <dgm:pt modelId="{B4953453-7E93-41B4-A877-5AA3D24FE4F4}" type="pres">
      <dgm:prSet presAssocID="{1BBF37EF-2BA8-4E72-8DE0-A64BAB2D44CE}" presName="parTx" presStyleLbl="revTx" presStyleIdx="2" presStyleCnt="5">
        <dgm:presLayoutVars>
          <dgm:chMax val="1"/>
          <dgm:bulletEnabled val="1"/>
        </dgm:presLayoutVars>
      </dgm:prSet>
      <dgm:spPr/>
    </dgm:pt>
    <dgm:pt modelId="{559C2D8D-209E-4722-B731-2C163A0EBE8E}" type="pres">
      <dgm:prSet presAssocID="{1BBF37EF-2BA8-4E72-8DE0-A64BAB2D44CE}" presName="bracket" presStyleLbl="parChTrans1D1" presStyleIdx="2" presStyleCnt="5"/>
      <dgm:spPr/>
    </dgm:pt>
    <dgm:pt modelId="{9A213A82-28BD-4725-8E9F-AA54D3A469B2}" type="pres">
      <dgm:prSet presAssocID="{1BBF37EF-2BA8-4E72-8DE0-A64BAB2D44CE}" presName="spH" presStyleCnt="0"/>
      <dgm:spPr/>
    </dgm:pt>
    <dgm:pt modelId="{56D025D6-D6E4-488D-8ADA-7976B3ACF310}" type="pres">
      <dgm:prSet presAssocID="{1BBF37EF-2BA8-4E72-8DE0-A64BAB2D44CE}" presName="desTx" presStyleLbl="node1" presStyleIdx="2" presStyleCnt="5">
        <dgm:presLayoutVars>
          <dgm:bulletEnabled val="1"/>
        </dgm:presLayoutVars>
      </dgm:prSet>
      <dgm:spPr/>
    </dgm:pt>
    <dgm:pt modelId="{63473B51-EA9C-4B2B-8FAF-3EEAEEBAC727}" type="pres">
      <dgm:prSet presAssocID="{1C5E2985-134A-4D4B-8B2D-E2479972E204}" presName="spV" presStyleCnt="0"/>
      <dgm:spPr/>
    </dgm:pt>
    <dgm:pt modelId="{60A51DA8-3970-40CA-8862-CCBFE57BCF84}" type="pres">
      <dgm:prSet presAssocID="{1B0938D8-DAA4-4CB1-8989-EA58667297BC}" presName="linNode" presStyleCnt="0"/>
      <dgm:spPr/>
    </dgm:pt>
    <dgm:pt modelId="{1F558136-C790-4B0A-8C57-967B58D996C8}" type="pres">
      <dgm:prSet presAssocID="{1B0938D8-DAA4-4CB1-8989-EA58667297BC}" presName="parTx" presStyleLbl="revTx" presStyleIdx="3" presStyleCnt="5">
        <dgm:presLayoutVars>
          <dgm:chMax val="1"/>
          <dgm:bulletEnabled val="1"/>
        </dgm:presLayoutVars>
      </dgm:prSet>
      <dgm:spPr/>
    </dgm:pt>
    <dgm:pt modelId="{7826B1E2-93B0-4838-A541-2D0D38483A02}" type="pres">
      <dgm:prSet presAssocID="{1B0938D8-DAA4-4CB1-8989-EA58667297BC}" presName="bracket" presStyleLbl="parChTrans1D1" presStyleIdx="3" presStyleCnt="5"/>
      <dgm:spPr/>
    </dgm:pt>
    <dgm:pt modelId="{5B2D671D-8153-46A2-BEF2-594DC0F16D40}" type="pres">
      <dgm:prSet presAssocID="{1B0938D8-DAA4-4CB1-8989-EA58667297BC}" presName="spH" presStyleCnt="0"/>
      <dgm:spPr/>
    </dgm:pt>
    <dgm:pt modelId="{0E840DEB-41A0-4126-95A3-ED45CF1E6757}" type="pres">
      <dgm:prSet presAssocID="{1B0938D8-DAA4-4CB1-8989-EA58667297BC}" presName="desTx" presStyleLbl="node1" presStyleIdx="3" presStyleCnt="5">
        <dgm:presLayoutVars>
          <dgm:bulletEnabled val="1"/>
        </dgm:presLayoutVars>
      </dgm:prSet>
      <dgm:spPr/>
    </dgm:pt>
    <dgm:pt modelId="{4382D33E-D07C-4EB5-906A-2E18E80849EE}" type="pres">
      <dgm:prSet presAssocID="{550C3E54-ADED-4323-9620-600F6BA553D4}" presName="spV" presStyleCnt="0"/>
      <dgm:spPr/>
    </dgm:pt>
    <dgm:pt modelId="{B9531CBD-459A-40E0-AC68-8F509CB63966}" type="pres">
      <dgm:prSet presAssocID="{C1AE459B-E9F0-4FC5-BE00-591FD4511BF6}" presName="linNode" presStyleCnt="0"/>
      <dgm:spPr/>
    </dgm:pt>
    <dgm:pt modelId="{E62AB7AE-DB78-4279-9AA0-9BBA4790C234}" type="pres">
      <dgm:prSet presAssocID="{C1AE459B-E9F0-4FC5-BE00-591FD4511BF6}" presName="parTx" presStyleLbl="revTx" presStyleIdx="4" presStyleCnt="5">
        <dgm:presLayoutVars>
          <dgm:chMax val="1"/>
          <dgm:bulletEnabled val="1"/>
        </dgm:presLayoutVars>
      </dgm:prSet>
      <dgm:spPr/>
    </dgm:pt>
    <dgm:pt modelId="{E60C8BD4-484E-4D53-A838-3F3709EE39C5}" type="pres">
      <dgm:prSet presAssocID="{C1AE459B-E9F0-4FC5-BE00-591FD4511BF6}" presName="bracket" presStyleLbl="parChTrans1D1" presStyleIdx="4" presStyleCnt="5"/>
      <dgm:spPr/>
    </dgm:pt>
    <dgm:pt modelId="{8E466B2A-E426-4158-A286-B24B0D16FF48}" type="pres">
      <dgm:prSet presAssocID="{C1AE459B-E9F0-4FC5-BE00-591FD4511BF6}" presName="spH" presStyleCnt="0"/>
      <dgm:spPr/>
    </dgm:pt>
    <dgm:pt modelId="{A0E022D1-42F5-4E26-9C25-C8175B321B3E}" type="pres">
      <dgm:prSet presAssocID="{C1AE459B-E9F0-4FC5-BE00-591FD4511BF6}" presName="desTx" presStyleLbl="node1" presStyleIdx="4" presStyleCnt="5">
        <dgm:presLayoutVars>
          <dgm:bulletEnabled val="1"/>
        </dgm:presLayoutVars>
      </dgm:prSet>
      <dgm:spPr/>
    </dgm:pt>
  </dgm:ptLst>
  <dgm:cxnLst>
    <dgm:cxn modelId="{468AE00A-EDC4-4C79-A211-10686721DCFB}" srcId="{A75BD597-C09F-438A-87F4-69E3C17DADA7}" destId="{7632010E-1E05-4112-9A99-75EF545738CF}" srcOrd="0" destOrd="0" parTransId="{414FFB2E-680B-45B8-97ED-6CC4302F98E2}" sibTransId="{ED044AC7-76BF-4047-A148-F70D03C39A36}"/>
    <dgm:cxn modelId="{70BB6015-4378-4C52-AB6B-78240873144F}" srcId="{315CB9AC-1CBC-4805-A8A8-A0F3C5E42AAB}" destId="{A75BD597-C09F-438A-87F4-69E3C17DADA7}" srcOrd="1" destOrd="0" parTransId="{A6083340-4286-4E02-9ADE-1EA2B123CA17}" sibTransId="{10DF84F7-0952-46AB-A8BA-79F3F9F3C49C}"/>
    <dgm:cxn modelId="{43BAA71C-9EF7-4D7A-8145-550C18786528}" type="presOf" srcId="{398EA2A1-EE2F-4D9A-9D97-0E4FE7AA3487}" destId="{56D025D6-D6E4-488D-8ADA-7976B3ACF310}" srcOrd="0" destOrd="0" presId="urn:diagrams.loki3.com/BracketList"/>
    <dgm:cxn modelId="{C957F328-7F38-4BCE-8D98-273BDAE773F0}" srcId="{315CB9AC-1CBC-4805-A8A8-A0F3C5E42AAB}" destId="{C1AE459B-E9F0-4FC5-BE00-591FD4511BF6}" srcOrd="4" destOrd="0" parTransId="{FBF4AA9B-A45E-4778-A547-FBD664205527}" sibTransId="{3EC524A0-8002-4A7A-B292-92A13E2201D8}"/>
    <dgm:cxn modelId="{5056672F-49CA-45D9-8C3C-928A4C4B0263}" srcId="{1B0938D8-DAA4-4CB1-8989-EA58667297BC}" destId="{A321473F-9A0A-4C23-83ED-1253349FFA08}" srcOrd="0" destOrd="0" parTransId="{AA8F79FB-1BE7-448C-A1F5-3D2E2E1B5EE8}" sibTransId="{CA3582B7-AA73-459C-BFF6-875E1D9225A4}"/>
    <dgm:cxn modelId="{6FE58D33-DC9F-4E3A-9CCB-DD6B5D7E9BB0}" srcId="{B2B812BA-6ADE-43FF-A7C9-02C932D49F09}" destId="{B742C11B-6922-4EA2-AC7C-942489603A98}" srcOrd="0" destOrd="0" parTransId="{6898B556-EE86-4A53-974D-2B537172AD32}" sibTransId="{B167EC01-1AF4-418F-8CED-019DD9D33B67}"/>
    <dgm:cxn modelId="{5B37CE39-C163-4F89-BA6F-4DE34313451F}" type="presOf" srcId="{A75BD597-C09F-438A-87F4-69E3C17DADA7}" destId="{E8ADE5AB-6FD9-43AA-A45A-EDFBAFBCAACC}" srcOrd="0" destOrd="0" presId="urn:diagrams.loki3.com/BracketList"/>
    <dgm:cxn modelId="{4F3CD03E-CDAF-42BD-937A-E10699E24F7A}" type="presOf" srcId="{315CB9AC-1CBC-4805-A8A8-A0F3C5E42AAB}" destId="{90C9C184-C858-44A3-96E6-0BDC93861E5D}" srcOrd="0" destOrd="0" presId="urn:diagrams.loki3.com/BracketList"/>
    <dgm:cxn modelId="{BE3ED463-496B-4396-A6F1-54A5FF6B3517}" type="presOf" srcId="{B742C11B-6922-4EA2-AC7C-942489603A98}" destId="{CBDBEF83-9671-45D2-A074-DAD667131F95}" srcOrd="0" destOrd="0" presId="urn:diagrams.loki3.com/BracketList"/>
    <dgm:cxn modelId="{BDECCD6F-EF46-4D07-9539-DD9E1EDFA38C}" type="presOf" srcId="{7632010E-1E05-4112-9A99-75EF545738CF}" destId="{951F9A1C-5DD7-4D38-808F-4E6D6793232C}" srcOrd="0" destOrd="0" presId="urn:diagrams.loki3.com/BracketList"/>
    <dgm:cxn modelId="{77611757-1C47-4B7B-8770-065F23B9DF87}" type="presOf" srcId="{B636B50D-1E30-48CB-A50F-156A9F4346B5}" destId="{A0E022D1-42F5-4E26-9C25-C8175B321B3E}" srcOrd="0" destOrd="0" presId="urn:diagrams.loki3.com/BracketList"/>
    <dgm:cxn modelId="{7CA66458-3B2D-4808-AD3C-520C9CBA5BCD}" srcId="{315CB9AC-1CBC-4805-A8A8-A0F3C5E42AAB}" destId="{1B0938D8-DAA4-4CB1-8989-EA58667297BC}" srcOrd="3" destOrd="0" parTransId="{D8671B5A-AEA9-4C41-874F-9EBB899ECE36}" sibTransId="{550C3E54-ADED-4323-9620-600F6BA553D4}"/>
    <dgm:cxn modelId="{62EEE458-A733-4108-AE9A-65BF1AB214B1}" type="presOf" srcId="{1B0938D8-DAA4-4CB1-8989-EA58667297BC}" destId="{1F558136-C790-4B0A-8C57-967B58D996C8}" srcOrd="0" destOrd="0" presId="urn:diagrams.loki3.com/BracketList"/>
    <dgm:cxn modelId="{D87A637B-DA70-49DE-AB34-539D7B74137C}" type="presOf" srcId="{C1AE459B-E9F0-4FC5-BE00-591FD4511BF6}" destId="{E62AB7AE-DB78-4279-9AA0-9BBA4790C234}" srcOrd="0" destOrd="0" presId="urn:diagrams.loki3.com/BracketList"/>
    <dgm:cxn modelId="{3D11B9A9-7A4A-4317-BCEC-E4CC315A67C9}" srcId="{315CB9AC-1CBC-4805-A8A8-A0F3C5E42AAB}" destId="{1BBF37EF-2BA8-4E72-8DE0-A64BAB2D44CE}" srcOrd="2" destOrd="0" parTransId="{C270B609-19B6-4F02-97FA-7267321AFA32}" sibTransId="{1C5E2985-134A-4D4B-8B2D-E2479972E204}"/>
    <dgm:cxn modelId="{B52A00B3-6962-4486-B965-4DE2833BCA4F}" srcId="{315CB9AC-1CBC-4805-A8A8-A0F3C5E42AAB}" destId="{B2B812BA-6ADE-43FF-A7C9-02C932D49F09}" srcOrd="0" destOrd="0" parTransId="{B8F42384-CCC1-43ED-91CD-57A4E7ACD86F}" sibTransId="{B9372635-CD34-4918-9C17-2D856157B19B}"/>
    <dgm:cxn modelId="{BA3BBFCD-2C3F-40D5-A578-B4AB1F636465}" type="presOf" srcId="{1BBF37EF-2BA8-4E72-8DE0-A64BAB2D44CE}" destId="{B4953453-7E93-41B4-A877-5AA3D24FE4F4}" srcOrd="0" destOrd="0" presId="urn:diagrams.loki3.com/BracketList"/>
    <dgm:cxn modelId="{A26A77DA-0552-4D0C-978A-930F0EEE60F8}" srcId="{C1AE459B-E9F0-4FC5-BE00-591FD4511BF6}" destId="{B636B50D-1E30-48CB-A50F-156A9F4346B5}" srcOrd="0" destOrd="0" parTransId="{9DD26D90-27B3-48BE-98FD-1144CB610729}" sibTransId="{C545AFB2-CBA9-4197-ADC3-492ECE5F1D5C}"/>
    <dgm:cxn modelId="{4F3B06E7-60C4-410B-91DD-41EB707D15E3}" type="presOf" srcId="{A321473F-9A0A-4C23-83ED-1253349FFA08}" destId="{0E840DEB-41A0-4126-95A3-ED45CF1E6757}" srcOrd="0" destOrd="0" presId="urn:diagrams.loki3.com/BracketList"/>
    <dgm:cxn modelId="{D83C3BE7-A111-4441-B7B3-6B16285C86EA}" srcId="{1BBF37EF-2BA8-4E72-8DE0-A64BAB2D44CE}" destId="{398EA2A1-EE2F-4D9A-9D97-0E4FE7AA3487}" srcOrd="0" destOrd="0" parTransId="{0E1A3087-5DD3-4A78-B7A7-B055BA2D1AC3}" sibTransId="{85238FE8-7401-43AD-90B7-DCC30A36821D}"/>
    <dgm:cxn modelId="{BF9B8FF3-38EA-4AEF-A6F1-5A72DCF5523B}" type="presOf" srcId="{B2B812BA-6ADE-43FF-A7C9-02C932D49F09}" destId="{46C0B36C-08E6-4674-991F-BDF3376B05B5}" srcOrd="0" destOrd="0" presId="urn:diagrams.loki3.com/BracketList"/>
    <dgm:cxn modelId="{3BECBFC2-6F37-4918-95AF-A87DE2697982}" type="presParOf" srcId="{90C9C184-C858-44A3-96E6-0BDC93861E5D}" destId="{EC64F2A4-2C00-47E9-8663-9B132999CF4B}" srcOrd="0" destOrd="0" presId="urn:diagrams.loki3.com/BracketList"/>
    <dgm:cxn modelId="{F459B138-3F00-4B5A-8405-2F11CA774801}" type="presParOf" srcId="{EC64F2A4-2C00-47E9-8663-9B132999CF4B}" destId="{46C0B36C-08E6-4674-991F-BDF3376B05B5}" srcOrd="0" destOrd="0" presId="urn:diagrams.loki3.com/BracketList"/>
    <dgm:cxn modelId="{FFC24886-BCC2-423B-A235-10420139842C}" type="presParOf" srcId="{EC64F2A4-2C00-47E9-8663-9B132999CF4B}" destId="{8B5E0780-7BDB-4BE5-B9B9-A1D323CCBF0C}" srcOrd="1" destOrd="0" presId="urn:diagrams.loki3.com/BracketList"/>
    <dgm:cxn modelId="{466C7F9C-4489-49B2-966D-C41561A1E4DE}" type="presParOf" srcId="{EC64F2A4-2C00-47E9-8663-9B132999CF4B}" destId="{35A01665-D79F-4688-8F7E-66F684ABCA3F}" srcOrd="2" destOrd="0" presId="urn:diagrams.loki3.com/BracketList"/>
    <dgm:cxn modelId="{3E895B7F-0F47-4FB6-9EBC-A281241FA54A}" type="presParOf" srcId="{EC64F2A4-2C00-47E9-8663-9B132999CF4B}" destId="{CBDBEF83-9671-45D2-A074-DAD667131F95}" srcOrd="3" destOrd="0" presId="urn:diagrams.loki3.com/BracketList"/>
    <dgm:cxn modelId="{15B66A3E-AD96-411C-B1F9-AA7023D22E3A}" type="presParOf" srcId="{90C9C184-C858-44A3-96E6-0BDC93861E5D}" destId="{C8C62899-A5D8-4B7F-9251-60DC156DFFC6}" srcOrd="1" destOrd="0" presId="urn:diagrams.loki3.com/BracketList"/>
    <dgm:cxn modelId="{03D1AE20-02FF-4A87-B4BE-C3298A18248D}" type="presParOf" srcId="{90C9C184-C858-44A3-96E6-0BDC93861E5D}" destId="{13880BE7-F4D6-4048-9E2B-694EBF3202B4}" srcOrd="2" destOrd="0" presId="urn:diagrams.loki3.com/BracketList"/>
    <dgm:cxn modelId="{206A3467-E648-4A88-BD03-E9AFFEFCC4DC}" type="presParOf" srcId="{13880BE7-F4D6-4048-9E2B-694EBF3202B4}" destId="{E8ADE5AB-6FD9-43AA-A45A-EDFBAFBCAACC}" srcOrd="0" destOrd="0" presId="urn:diagrams.loki3.com/BracketList"/>
    <dgm:cxn modelId="{2EB1A5AB-F099-4BB0-8236-A8122050F222}" type="presParOf" srcId="{13880BE7-F4D6-4048-9E2B-694EBF3202B4}" destId="{09750592-67D0-40D8-9810-23ECCE0D733E}" srcOrd="1" destOrd="0" presId="urn:diagrams.loki3.com/BracketList"/>
    <dgm:cxn modelId="{71DB37AA-7F80-477D-8F4A-EA3B66FDEB06}" type="presParOf" srcId="{13880BE7-F4D6-4048-9E2B-694EBF3202B4}" destId="{AA472FCB-3F8F-4458-B050-1F04756E8F28}" srcOrd="2" destOrd="0" presId="urn:diagrams.loki3.com/BracketList"/>
    <dgm:cxn modelId="{D6EF759E-99B5-4336-A26A-33B09592F4D2}" type="presParOf" srcId="{13880BE7-F4D6-4048-9E2B-694EBF3202B4}" destId="{951F9A1C-5DD7-4D38-808F-4E6D6793232C}" srcOrd="3" destOrd="0" presId="urn:diagrams.loki3.com/BracketList"/>
    <dgm:cxn modelId="{CC6D326C-169B-40FB-A5D2-3B9618F03383}" type="presParOf" srcId="{90C9C184-C858-44A3-96E6-0BDC93861E5D}" destId="{8F8B9028-39DA-482A-AD01-BB02CB9FEAD2}" srcOrd="3" destOrd="0" presId="urn:diagrams.loki3.com/BracketList"/>
    <dgm:cxn modelId="{B16B80A8-6D4E-42F7-966C-DFA57E83CC03}" type="presParOf" srcId="{90C9C184-C858-44A3-96E6-0BDC93861E5D}" destId="{A8F0C941-5904-44B4-A275-5C35E9CFA49A}" srcOrd="4" destOrd="0" presId="urn:diagrams.loki3.com/BracketList"/>
    <dgm:cxn modelId="{CEB2F5C4-7F90-4B21-9EF7-36D338FC3AFF}" type="presParOf" srcId="{A8F0C941-5904-44B4-A275-5C35E9CFA49A}" destId="{B4953453-7E93-41B4-A877-5AA3D24FE4F4}" srcOrd="0" destOrd="0" presId="urn:diagrams.loki3.com/BracketList"/>
    <dgm:cxn modelId="{C397865D-590A-4CCF-AD44-1FF2A486E617}" type="presParOf" srcId="{A8F0C941-5904-44B4-A275-5C35E9CFA49A}" destId="{559C2D8D-209E-4722-B731-2C163A0EBE8E}" srcOrd="1" destOrd="0" presId="urn:diagrams.loki3.com/BracketList"/>
    <dgm:cxn modelId="{A8C6BA1E-AF06-48A5-9F4A-90E18A4675CD}" type="presParOf" srcId="{A8F0C941-5904-44B4-A275-5C35E9CFA49A}" destId="{9A213A82-28BD-4725-8E9F-AA54D3A469B2}" srcOrd="2" destOrd="0" presId="urn:diagrams.loki3.com/BracketList"/>
    <dgm:cxn modelId="{8A2549AD-CE3A-4A6C-9100-8CDA5AF9413A}" type="presParOf" srcId="{A8F0C941-5904-44B4-A275-5C35E9CFA49A}" destId="{56D025D6-D6E4-488D-8ADA-7976B3ACF310}" srcOrd="3" destOrd="0" presId="urn:diagrams.loki3.com/BracketList"/>
    <dgm:cxn modelId="{A363C6D0-190A-4C00-ADFF-41810F7E7C5D}" type="presParOf" srcId="{90C9C184-C858-44A3-96E6-0BDC93861E5D}" destId="{63473B51-EA9C-4B2B-8FAF-3EEAEEBAC727}" srcOrd="5" destOrd="0" presId="urn:diagrams.loki3.com/BracketList"/>
    <dgm:cxn modelId="{35D9EF57-719B-4E30-85C7-42A402B3F847}" type="presParOf" srcId="{90C9C184-C858-44A3-96E6-0BDC93861E5D}" destId="{60A51DA8-3970-40CA-8862-CCBFE57BCF84}" srcOrd="6" destOrd="0" presId="urn:diagrams.loki3.com/BracketList"/>
    <dgm:cxn modelId="{0E633BCA-B75C-4C5C-9448-5C8CBD725D07}" type="presParOf" srcId="{60A51DA8-3970-40CA-8862-CCBFE57BCF84}" destId="{1F558136-C790-4B0A-8C57-967B58D996C8}" srcOrd="0" destOrd="0" presId="urn:diagrams.loki3.com/BracketList"/>
    <dgm:cxn modelId="{490E0792-DEA6-4AE2-86F8-541DAE4ED3A1}" type="presParOf" srcId="{60A51DA8-3970-40CA-8862-CCBFE57BCF84}" destId="{7826B1E2-93B0-4838-A541-2D0D38483A02}" srcOrd="1" destOrd="0" presId="urn:diagrams.loki3.com/BracketList"/>
    <dgm:cxn modelId="{58A9DC99-DC35-4D73-942D-79BE0BB3885C}" type="presParOf" srcId="{60A51DA8-3970-40CA-8862-CCBFE57BCF84}" destId="{5B2D671D-8153-46A2-BEF2-594DC0F16D40}" srcOrd="2" destOrd="0" presId="urn:diagrams.loki3.com/BracketList"/>
    <dgm:cxn modelId="{D07EDE38-0E3B-4DBB-8B0B-2EFF71B618F9}" type="presParOf" srcId="{60A51DA8-3970-40CA-8862-CCBFE57BCF84}" destId="{0E840DEB-41A0-4126-95A3-ED45CF1E6757}" srcOrd="3" destOrd="0" presId="urn:diagrams.loki3.com/BracketList"/>
    <dgm:cxn modelId="{6620FE5F-C7B5-4B0C-A460-574C21B9DB78}" type="presParOf" srcId="{90C9C184-C858-44A3-96E6-0BDC93861E5D}" destId="{4382D33E-D07C-4EB5-906A-2E18E80849EE}" srcOrd="7" destOrd="0" presId="urn:diagrams.loki3.com/BracketList"/>
    <dgm:cxn modelId="{C8607757-D179-406F-885E-759B53AE7500}" type="presParOf" srcId="{90C9C184-C858-44A3-96E6-0BDC93861E5D}" destId="{B9531CBD-459A-40E0-AC68-8F509CB63966}" srcOrd="8" destOrd="0" presId="urn:diagrams.loki3.com/BracketList"/>
    <dgm:cxn modelId="{47A0185E-AE9A-42FF-9281-7D32A5D9A4AC}" type="presParOf" srcId="{B9531CBD-459A-40E0-AC68-8F509CB63966}" destId="{E62AB7AE-DB78-4279-9AA0-9BBA4790C234}" srcOrd="0" destOrd="0" presId="urn:diagrams.loki3.com/BracketList"/>
    <dgm:cxn modelId="{720D9134-E7C4-417F-8650-A17E69975DAD}" type="presParOf" srcId="{B9531CBD-459A-40E0-AC68-8F509CB63966}" destId="{E60C8BD4-484E-4D53-A838-3F3709EE39C5}" srcOrd="1" destOrd="0" presId="urn:diagrams.loki3.com/BracketList"/>
    <dgm:cxn modelId="{6518874B-EBC2-4F27-A195-65D8CBCC0762}" type="presParOf" srcId="{B9531CBD-459A-40E0-AC68-8F509CB63966}" destId="{8E466B2A-E426-4158-A286-B24B0D16FF48}" srcOrd="2" destOrd="0" presId="urn:diagrams.loki3.com/BracketList"/>
    <dgm:cxn modelId="{2BED9210-8CBA-47CE-B67E-7AE8C00C7EBE}" type="presParOf" srcId="{B9531CBD-459A-40E0-AC68-8F509CB63966}" destId="{A0E022D1-42F5-4E26-9C25-C8175B321B3E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9CC02D-62CD-4C8B-AABD-99D0AFB74FCB}">
      <dsp:nvSpPr>
        <dsp:cNvPr id="0" name=""/>
        <dsp:cNvSpPr/>
      </dsp:nvSpPr>
      <dsp:spPr>
        <a:xfrm>
          <a:off x="0" y="180146"/>
          <a:ext cx="11201399" cy="897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9353" tIns="166624" rIns="869353" bIns="49784" numCol="1" spcCol="1270" anchor="t" anchorCtr="0">
          <a:noAutofit/>
        </a:bodyPr>
        <a:lstStyle/>
        <a:p>
          <a:pPr marL="57150" lvl="1" indent="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700" kern="1200" dirty="0"/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0" i="0" kern="1200" dirty="0"/>
            <a:t>Providing quick, competent, and nation-leading crisis response services for every Indiana resident </a:t>
          </a:r>
        </a:p>
      </dsp:txBody>
      <dsp:txXfrm>
        <a:off x="0" y="180146"/>
        <a:ext cx="11201399" cy="897750"/>
      </dsp:txXfrm>
    </dsp:sp>
    <dsp:sp modelId="{EEA50AD9-C0B0-42B5-B2C9-97303F869F60}">
      <dsp:nvSpPr>
        <dsp:cNvPr id="0" name=""/>
        <dsp:cNvSpPr/>
      </dsp:nvSpPr>
      <dsp:spPr>
        <a:xfrm>
          <a:off x="560070" y="32546"/>
          <a:ext cx="7840980" cy="2952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6370" tIns="0" rIns="29637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Vision</a:t>
          </a:r>
          <a:endParaRPr lang="en-US" sz="2000" kern="1200" dirty="0"/>
        </a:p>
      </dsp:txBody>
      <dsp:txXfrm>
        <a:off x="574480" y="46956"/>
        <a:ext cx="7812160" cy="266380"/>
      </dsp:txXfrm>
    </dsp:sp>
    <dsp:sp modelId="{84332551-922C-414A-A267-E3278C55F22E}">
      <dsp:nvSpPr>
        <dsp:cNvPr id="0" name=""/>
        <dsp:cNvSpPr/>
      </dsp:nvSpPr>
      <dsp:spPr>
        <a:xfrm>
          <a:off x="0" y="1279496"/>
          <a:ext cx="11201399" cy="897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99670"/>
              <a:satOff val="-28522"/>
              <a:lumOff val="568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9353" tIns="166624" rIns="869353" bIns="49784" numCol="1" spcCol="1270" anchor="t" anchorCtr="0">
          <a:noAutofit/>
        </a:bodyPr>
        <a:lstStyle/>
        <a:p>
          <a:pPr marL="57150" lvl="1" indent="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700" b="1" i="0" kern="1200" dirty="0"/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i="0" kern="1200" dirty="0"/>
            <a:t>Creating a sustainable infrastructure that will fully coordinate crisis care for mental health, substance use, and suicidal crises</a:t>
          </a:r>
          <a:endParaRPr lang="en-US" sz="2000" b="1" i="0" kern="1200" dirty="0"/>
        </a:p>
      </dsp:txBody>
      <dsp:txXfrm>
        <a:off x="0" y="1279496"/>
        <a:ext cx="11201399" cy="897750"/>
      </dsp:txXfrm>
    </dsp:sp>
    <dsp:sp modelId="{FB06FD83-41AE-4637-BB91-EED2595DB8D9}">
      <dsp:nvSpPr>
        <dsp:cNvPr id="0" name=""/>
        <dsp:cNvSpPr/>
      </dsp:nvSpPr>
      <dsp:spPr>
        <a:xfrm>
          <a:off x="560070" y="1131896"/>
          <a:ext cx="7840980" cy="295200"/>
        </a:xfrm>
        <a:prstGeom prst="roundRect">
          <a:avLst/>
        </a:prstGeom>
        <a:gradFill rotWithShape="0">
          <a:gsLst>
            <a:gs pos="0">
              <a:schemeClr val="accent2">
                <a:hueOff val="499670"/>
                <a:satOff val="-28522"/>
                <a:lumOff val="5687"/>
                <a:alphaOff val="0"/>
                <a:shade val="51000"/>
                <a:satMod val="130000"/>
              </a:schemeClr>
            </a:gs>
            <a:gs pos="80000">
              <a:schemeClr val="accent2">
                <a:hueOff val="499670"/>
                <a:satOff val="-28522"/>
                <a:lumOff val="5687"/>
                <a:alphaOff val="0"/>
                <a:shade val="93000"/>
                <a:satMod val="130000"/>
              </a:schemeClr>
            </a:gs>
            <a:gs pos="100000">
              <a:schemeClr val="accent2">
                <a:hueOff val="499670"/>
                <a:satOff val="-28522"/>
                <a:lumOff val="568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6370" tIns="0" rIns="29637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Mission</a:t>
          </a:r>
          <a:endParaRPr lang="en-US" sz="2000" kern="1200" dirty="0"/>
        </a:p>
      </dsp:txBody>
      <dsp:txXfrm>
        <a:off x="574480" y="1146306"/>
        <a:ext cx="7812160" cy="266380"/>
      </dsp:txXfrm>
    </dsp:sp>
    <dsp:sp modelId="{9E4DCC97-64C9-49B4-B834-D7A82C59A3B2}">
      <dsp:nvSpPr>
        <dsp:cNvPr id="0" name=""/>
        <dsp:cNvSpPr/>
      </dsp:nvSpPr>
      <dsp:spPr>
        <a:xfrm>
          <a:off x="0" y="2378846"/>
          <a:ext cx="11201399" cy="177960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999339"/>
              <a:satOff val="-57044"/>
              <a:lumOff val="113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9353" tIns="166624" rIns="869353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2000" i="0" kern="1200" dirty="0"/>
            <a:t>trauma-informed care, </a:t>
          </a:r>
          <a:endParaRPr lang="en-US" sz="700" i="0" kern="1200" dirty="0"/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2000" i="0" kern="1200" dirty="0"/>
            <a:t>significant use of peer staff, </a:t>
          </a: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2000" b="1" i="0" kern="1200" dirty="0"/>
            <a:t>person</a:t>
          </a:r>
          <a:r>
            <a:rPr lang="en-US" sz="2000" i="0" kern="1200" dirty="0"/>
            <a:t> and family </a:t>
          </a:r>
          <a:r>
            <a:rPr lang="en-US" sz="2000" b="1" i="0" kern="1200" dirty="0"/>
            <a:t>centered</a:t>
          </a:r>
          <a:r>
            <a:rPr lang="en-US" sz="2000" i="0" kern="1200" dirty="0"/>
            <a:t> focus,</a:t>
          </a: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2000" i="0" kern="1200" dirty="0"/>
            <a:t>collaboration with law enforcement, </a:t>
          </a: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2000" i="0" kern="1200" dirty="0"/>
            <a:t>and a commitment to Zero suicide/suicide safer care and the safety of consumers and staff</a:t>
          </a:r>
        </a:p>
      </dsp:txBody>
      <dsp:txXfrm>
        <a:off x="0" y="2378846"/>
        <a:ext cx="11201399" cy="1779607"/>
      </dsp:txXfrm>
    </dsp:sp>
    <dsp:sp modelId="{A018EEF3-22A0-43F1-A6C7-54BF867CE5C8}">
      <dsp:nvSpPr>
        <dsp:cNvPr id="0" name=""/>
        <dsp:cNvSpPr/>
      </dsp:nvSpPr>
      <dsp:spPr>
        <a:xfrm>
          <a:off x="560070" y="2231246"/>
          <a:ext cx="7840980" cy="295200"/>
        </a:xfrm>
        <a:prstGeom prst="roundRect">
          <a:avLst/>
        </a:prstGeom>
        <a:gradFill rotWithShape="0">
          <a:gsLst>
            <a:gs pos="0">
              <a:schemeClr val="accent2">
                <a:hueOff val="999339"/>
                <a:satOff val="-57044"/>
                <a:lumOff val="11373"/>
                <a:alphaOff val="0"/>
                <a:shade val="51000"/>
                <a:satMod val="130000"/>
              </a:schemeClr>
            </a:gs>
            <a:gs pos="80000">
              <a:schemeClr val="accent2">
                <a:hueOff val="999339"/>
                <a:satOff val="-57044"/>
                <a:lumOff val="1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999339"/>
                <a:satOff val="-57044"/>
                <a:lumOff val="1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6370" tIns="0" rIns="29637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Applying a recovery orientation that includes:</a:t>
          </a:r>
          <a:endParaRPr lang="en-US" sz="2000" kern="1200" dirty="0"/>
        </a:p>
      </dsp:txBody>
      <dsp:txXfrm>
        <a:off x="574480" y="2245656"/>
        <a:ext cx="7812160" cy="2663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C0B36C-08E6-4674-991F-BDF3376B05B5}">
      <dsp:nvSpPr>
        <dsp:cNvPr id="0" name=""/>
        <dsp:cNvSpPr/>
      </dsp:nvSpPr>
      <dsp:spPr>
        <a:xfrm>
          <a:off x="0" y="6622"/>
          <a:ext cx="2694245" cy="694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marL="0" lvl="0" indent="0" algn="ctr" defTabSz="88900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kern="1200" baseline="0" dirty="0">
              <a:latin typeface="+mn-lt"/>
            </a:rPr>
            <a:t>Operations and Training</a:t>
          </a:r>
        </a:p>
      </dsp:txBody>
      <dsp:txXfrm>
        <a:off x="0" y="6622"/>
        <a:ext cx="2694245" cy="694237"/>
      </dsp:txXfrm>
    </dsp:sp>
    <dsp:sp modelId="{8B5E0780-7BDB-4BE5-B9B9-A1D323CCBF0C}">
      <dsp:nvSpPr>
        <dsp:cNvPr id="0" name=""/>
        <dsp:cNvSpPr/>
      </dsp:nvSpPr>
      <dsp:spPr>
        <a:xfrm>
          <a:off x="2694245" y="6622"/>
          <a:ext cx="538849" cy="69423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DBEF83-9671-45D2-A074-DAD667131F95}">
      <dsp:nvSpPr>
        <dsp:cNvPr id="0" name=""/>
        <dsp:cNvSpPr/>
      </dsp:nvSpPr>
      <dsp:spPr>
        <a:xfrm>
          <a:off x="3448634" y="6622"/>
          <a:ext cx="7328349" cy="6942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baseline="0" dirty="0">
              <a:latin typeface="+mn-lt"/>
            </a:rPr>
            <a:t>Developing standardized operational standards and training for Indiana's 988 Centers</a:t>
          </a:r>
        </a:p>
      </dsp:txBody>
      <dsp:txXfrm>
        <a:off x="3448634" y="6622"/>
        <a:ext cx="7328349" cy="694237"/>
      </dsp:txXfrm>
    </dsp:sp>
    <dsp:sp modelId="{E8ADE5AB-6FD9-43AA-A45A-EDFBAFBCAACC}">
      <dsp:nvSpPr>
        <dsp:cNvPr id="0" name=""/>
        <dsp:cNvSpPr/>
      </dsp:nvSpPr>
      <dsp:spPr>
        <a:xfrm>
          <a:off x="0" y="902572"/>
          <a:ext cx="2694245" cy="43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0">
              <a:latin typeface="+mn-lt"/>
            </a:rPr>
            <a:t>Equity</a:t>
          </a:r>
        </a:p>
      </dsp:txBody>
      <dsp:txXfrm>
        <a:off x="0" y="902572"/>
        <a:ext cx="2694245" cy="435600"/>
      </dsp:txXfrm>
    </dsp:sp>
    <dsp:sp modelId="{09750592-67D0-40D8-9810-23ECCE0D733E}">
      <dsp:nvSpPr>
        <dsp:cNvPr id="0" name=""/>
        <dsp:cNvSpPr/>
      </dsp:nvSpPr>
      <dsp:spPr>
        <a:xfrm>
          <a:off x="2694245" y="780059"/>
          <a:ext cx="538849" cy="680625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1F9A1C-5DD7-4D38-808F-4E6D6793232C}">
      <dsp:nvSpPr>
        <dsp:cNvPr id="0" name=""/>
        <dsp:cNvSpPr/>
      </dsp:nvSpPr>
      <dsp:spPr>
        <a:xfrm>
          <a:off x="3448634" y="780059"/>
          <a:ext cx="7328349" cy="6806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baseline="0" dirty="0">
              <a:latin typeface="+mn-lt"/>
            </a:rPr>
            <a:t>Ensuring that people in crisis are treated justly according to their circumstances</a:t>
          </a:r>
        </a:p>
      </dsp:txBody>
      <dsp:txXfrm>
        <a:off x="3448634" y="780059"/>
        <a:ext cx="7328349" cy="680625"/>
      </dsp:txXfrm>
    </dsp:sp>
    <dsp:sp modelId="{B4953453-7E93-41B4-A877-5AA3D24FE4F4}">
      <dsp:nvSpPr>
        <dsp:cNvPr id="0" name=""/>
        <dsp:cNvSpPr/>
      </dsp:nvSpPr>
      <dsp:spPr>
        <a:xfrm>
          <a:off x="0" y="1539884"/>
          <a:ext cx="2694245" cy="694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marL="0" lvl="0" indent="0" algn="ctr" defTabSz="88900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kern="1200" baseline="0" dirty="0">
              <a:latin typeface="+mn-lt"/>
            </a:rPr>
            <a:t>Marketing and Education</a:t>
          </a:r>
        </a:p>
      </dsp:txBody>
      <dsp:txXfrm>
        <a:off x="0" y="1539884"/>
        <a:ext cx="2694245" cy="694237"/>
      </dsp:txXfrm>
    </dsp:sp>
    <dsp:sp modelId="{559C2D8D-209E-4722-B731-2C163A0EBE8E}">
      <dsp:nvSpPr>
        <dsp:cNvPr id="0" name=""/>
        <dsp:cNvSpPr/>
      </dsp:nvSpPr>
      <dsp:spPr>
        <a:xfrm>
          <a:off x="2694245" y="1539884"/>
          <a:ext cx="538849" cy="69423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D025D6-D6E4-488D-8ADA-7976B3ACF310}">
      <dsp:nvSpPr>
        <dsp:cNvPr id="0" name=""/>
        <dsp:cNvSpPr/>
      </dsp:nvSpPr>
      <dsp:spPr>
        <a:xfrm>
          <a:off x="3448634" y="1539884"/>
          <a:ext cx="7328349" cy="6942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baseline="0">
              <a:latin typeface="+mn-lt"/>
            </a:rPr>
            <a:t>Improving public understanding and awareness of 988 services </a:t>
          </a:r>
        </a:p>
      </dsp:txBody>
      <dsp:txXfrm>
        <a:off x="3448634" y="1539884"/>
        <a:ext cx="7328349" cy="694237"/>
      </dsp:txXfrm>
    </dsp:sp>
    <dsp:sp modelId="{1F558136-C790-4B0A-8C57-967B58D996C8}">
      <dsp:nvSpPr>
        <dsp:cNvPr id="0" name=""/>
        <dsp:cNvSpPr/>
      </dsp:nvSpPr>
      <dsp:spPr>
        <a:xfrm>
          <a:off x="0" y="2333315"/>
          <a:ext cx="2694245" cy="639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0">
              <a:latin typeface="+mn-lt"/>
            </a:rPr>
            <a:t>Resources, Referrals, and Linkages</a:t>
          </a:r>
        </a:p>
      </dsp:txBody>
      <dsp:txXfrm>
        <a:off x="0" y="2333315"/>
        <a:ext cx="2694245" cy="639787"/>
      </dsp:txXfrm>
    </dsp:sp>
    <dsp:sp modelId="{7826B1E2-93B0-4838-A541-2D0D38483A02}">
      <dsp:nvSpPr>
        <dsp:cNvPr id="0" name=""/>
        <dsp:cNvSpPr/>
      </dsp:nvSpPr>
      <dsp:spPr>
        <a:xfrm>
          <a:off x="2694245" y="2313322"/>
          <a:ext cx="538849" cy="679774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840DEB-41A0-4126-95A3-ED45CF1E6757}">
      <dsp:nvSpPr>
        <dsp:cNvPr id="0" name=""/>
        <dsp:cNvSpPr/>
      </dsp:nvSpPr>
      <dsp:spPr>
        <a:xfrm>
          <a:off x="3448634" y="2313322"/>
          <a:ext cx="7328349" cy="6797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baseline="0" dirty="0">
              <a:latin typeface="+mn-lt"/>
            </a:rPr>
            <a:t>Ensuring 988 centers have up-to-date resources and linkage information</a:t>
          </a:r>
        </a:p>
      </dsp:txBody>
      <dsp:txXfrm>
        <a:off x="3448634" y="2313322"/>
        <a:ext cx="7328349" cy="679774"/>
      </dsp:txXfrm>
    </dsp:sp>
    <dsp:sp modelId="{E62AB7AE-DB78-4279-9AA0-9BBA4790C234}">
      <dsp:nvSpPr>
        <dsp:cNvPr id="0" name=""/>
        <dsp:cNvSpPr/>
      </dsp:nvSpPr>
      <dsp:spPr>
        <a:xfrm>
          <a:off x="0" y="3232243"/>
          <a:ext cx="2694245" cy="639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0" dirty="0">
              <a:latin typeface="+mn-lt"/>
            </a:rPr>
            <a:t>911-988 Interoperability</a:t>
          </a:r>
        </a:p>
      </dsp:txBody>
      <dsp:txXfrm>
        <a:off x="0" y="3232243"/>
        <a:ext cx="2694245" cy="639787"/>
      </dsp:txXfrm>
    </dsp:sp>
    <dsp:sp modelId="{E60C8BD4-484E-4D53-A838-3F3709EE39C5}">
      <dsp:nvSpPr>
        <dsp:cNvPr id="0" name=""/>
        <dsp:cNvSpPr/>
      </dsp:nvSpPr>
      <dsp:spPr>
        <a:xfrm>
          <a:off x="2694245" y="3072296"/>
          <a:ext cx="538849" cy="959681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E022D1-42F5-4E26-9C25-C8175B321B3E}">
      <dsp:nvSpPr>
        <dsp:cNvPr id="0" name=""/>
        <dsp:cNvSpPr/>
      </dsp:nvSpPr>
      <dsp:spPr>
        <a:xfrm>
          <a:off x="3448634" y="3072296"/>
          <a:ext cx="7328349" cy="9596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baseline="0" dirty="0">
              <a:latin typeface="+mn-lt"/>
            </a:rPr>
            <a:t>Bridging language and data sharing barriers between PSAPs and 988 Centers, creating a diversion call matrix, and developing 911-988 specialized training</a:t>
          </a:r>
        </a:p>
      </dsp:txBody>
      <dsp:txXfrm>
        <a:off x="3448634" y="3072296"/>
        <a:ext cx="7328349" cy="9596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C915E2-8DE1-4454-8342-44253758142D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D44AAB-5EF7-4764-80D5-C9C99389B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224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endParaRPr lang="en-US" sz="1800" b="0" i="0" dirty="0">
              <a:solidFill>
                <a:srgbClr val="201F1E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D44AAB-5EF7-4764-80D5-C9C99389BD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336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D44AAB-5EF7-4764-80D5-C9C99389BD5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543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200" b="1" dirty="0"/>
              <a:t>Dignity and Respect: </a:t>
            </a:r>
            <a:r>
              <a:rPr lang="en-US" sz="1200" dirty="0"/>
              <a:t>Listen to and honor perspectives and choices. Values, beliefs, and cultural backgrounds are incorporated into care.</a:t>
            </a:r>
            <a:endParaRPr lang="en-US" sz="1200" b="1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200" b="1" dirty="0"/>
              <a:t>Information Sharing</a:t>
            </a:r>
            <a:r>
              <a:rPr lang="en-US" sz="1200" dirty="0"/>
              <a:t>: Communicate and share complete and unbiased information in ways that are affirming and useful. Those in crisis receive timely, complete, and accurate information in order to effectively participate in decision-making</a:t>
            </a:r>
            <a:r>
              <a:rPr lang="en-US" sz="1200" i="1" dirty="0"/>
              <a:t>.</a:t>
            </a:r>
            <a:endParaRPr lang="en-US" sz="1200" b="1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200" b="1" dirty="0"/>
              <a:t>Participation</a:t>
            </a:r>
            <a:r>
              <a:rPr lang="en-US" sz="1200" dirty="0"/>
              <a:t>: Encouraged and supported in participating in care and decision-making at the level they choose.</a:t>
            </a:r>
            <a:endParaRPr lang="en-US" sz="1200" b="1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200" b="1" dirty="0"/>
              <a:t>Collaboration</a:t>
            </a:r>
            <a:r>
              <a:rPr lang="en-US" sz="1200" dirty="0"/>
              <a:t>: All involved collaborate in policy and program development, implementation, and evaluation; in facility design; in professional education; and in research, as well as in the delivery of care.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Safety</a:t>
            </a:r>
            <a:r>
              <a:rPr lang="en-US" sz="1600" dirty="0"/>
              <a:t>: Developing protocols, crisis settings and activities that ensure physical and emotional safety</a:t>
            </a:r>
            <a:endParaRPr lang="en-US" sz="1600" b="1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Trustworthiness</a:t>
            </a:r>
            <a:r>
              <a:rPr lang="en-US" sz="1600" dirty="0"/>
              <a:t>: Developing clear expectations about what will happen when people in crisis reach out for help </a:t>
            </a:r>
            <a:endParaRPr lang="en-US" sz="1600" b="1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Peer Support</a:t>
            </a:r>
            <a:r>
              <a:rPr lang="en-US" sz="1600" dirty="0"/>
              <a:t>: A key vehicle toward establishing safety and hope, building trust, enhancing collaboration, and promoting recovery and healing </a:t>
            </a:r>
            <a:endParaRPr lang="en-US" sz="1600" b="1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Collaboration</a:t>
            </a:r>
            <a:r>
              <a:rPr lang="en-US" sz="1600" dirty="0"/>
              <a:t>: Crisis service providers, consumers, and their families</a:t>
            </a:r>
            <a:endParaRPr lang="en-US" sz="1600" b="1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Empowerment</a:t>
            </a:r>
            <a:r>
              <a:rPr lang="en-US" sz="1600" dirty="0"/>
              <a:t>: Using individuals’ strengths in the development of a post-crisis plan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Choice</a:t>
            </a:r>
            <a:r>
              <a:rPr lang="en-US" sz="1600" dirty="0"/>
              <a:t>: Informing people about their options and giving them the freedom to                                                                       select their approach</a:t>
            </a:r>
            <a:endParaRPr lang="en-US" sz="1600" b="1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Cultural, Historical, and Gender Issues</a:t>
            </a:r>
            <a:r>
              <a:rPr lang="en-US" sz="1600" dirty="0"/>
              <a:t>: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Move past cultural stereotypes and biases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Leverage the healing value of traditional cultural connections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Be responsive to racial, ethnic, and cultural needs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Recognize and address historical trauma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E68F8E-3DC9-4F22-8BA0-117F1E27099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646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This vision sets person-centered care as the primary goal of the 988 system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This is important because </a:t>
            </a:r>
            <a:r>
              <a:rPr lang="en-US" sz="1200" b="1" dirty="0"/>
              <a:t>“Systems have a tendency to produce exactly and only what you ask them to produce.”</a:t>
            </a:r>
            <a:r>
              <a:rPr lang="en-US" sz="12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9539B7-5104-48E8-B288-5F1A80FB18E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809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Calibri"/>
              </a:rPr>
              <a:t>Focus groups</a:t>
            </a:r>
          </a:p>
          <a:p>
            <a:pPr>
              <a:defRPr/>
            </a:pPr>
            <a:r>
              <a:rPr lang="en-US" dirty="0">
                <a:cs typeface="Calibri"/>
              </a:rPr>
              <a:t>Listening sessions</a:t>
            </a:r>
          </a:p>
          <a:p>
            <a:pPr>
              <a:defRPr/>
            </a:pPr>
            <a:r>
              <a:rPr lang="en-US" dirty="0">
                <a:cs typeface="Calibri"/>
              </a:rPr>
              <a:t>We have to do different</a:t>
            </a:r>
          </a:p>
          <a:p>
            <a:pPr>
              <a:defRPr/>
            </a:pPr>
            <a:r>
              <a:rPr lang="en-US" dirty="0">
                <a:cs typeface="Calibri"/>
              </a:rPr>
              <a:t>Earn trust – not just build it. </a:t>
            </a:r>
          </a:p>
          <a:p>
            <a:pPr>
              <a:defRPr/>
            </a:pPr>
            <a:r>
              <a:rPr lang="en-US" dirty="0">
                <a:cs typeface="Calibri"/>
              </a:rPr>
              <a:t>If we build a system for the most marginalized communities, it works for everyone.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E68F8E-3DC9-4F22-8BA0-117F1E27099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3601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988 Call centers – 5 centers – one telephony platform. 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 pillars will have standardized operations and training 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Mobile crisis teams must include a certified peer, as well as an OBHP. 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Sometimes people in crisis need somewhere else (</a:t>
            </a:r>
            <a:r>
              <a:rPr lang="en-US" sz="1200" b="0" i="1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i.e.,</a:t>
            </a:r>
            <a:r>
              <a:rPr lang="en-US" sz="1200" b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not their home) 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go </a:t>
            </a:r>
            <a:r>
              <a:rPr lang="en-US" sz="1200" dirty="0">
                <a:latin typeface="Times New Roman"/>
                <a:ea typeface="Times New Roman"/>
                <a:cs typeface="Times New Roman"/>
                <a:sym typeface="Times New Roman"/>
              </a:rPr>
              <a:t>for help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but a hospital may not be an appr</a:t>
            </a:r>
            <a:r>
              <a:rPr lang="en-US" sz="1200" dirty="0">
                <a:latin typeface="Times New Roman"/>
                <a:ea typeface="Times New Roman"/>
                <a:cs typeface="Times New Roman"/>
                <a:sym typeface="Times New Roman"/>
              </a:rPr>
              <a:t>opriate setting.</a:t>
            </a:r>
            <a:endParaRPr lang="en-US" sz="12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200" dirty="0"/>
              <a:t>Crisis stabilization units across the state will be open to receive individuals whose crises cannot be resolved over the phone or by an MCT. 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200" dirty="0"/>
              <a:t>Crisis Stabilization Units will operate by the “No Wrong Door” approach.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200" dirty="0"/>
              <a:t>“No Wrong Door” means that providers must receive individuals brought in by MCTs and first responders.</a:t>
            </a:r>
            <a:endParaRPr lang="en-US" sz="1200" b="0" i="0" u="none" strike="noStrike" cap="none" dirty="0">
              <a:solidFill>
                <a:schemeClr val="dk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Google Shape;9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ea typeface="Calibri"/>
                <a:sym typeface="Calibri"/>
              </a:rPr>
              <a:t>6</a:t>
            </a:fld>
            <a:endParaRPr sz="1200" b="0" i="0" u="none" strike="noStrike" cap="none" dirty="0">
              <a:solidFill>
                <a:srgbClr val="000000"/>
              </a:solidFill>
              <a:ea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Peers are the number 1 most trusted profession on the scene of a crisis</a:t>
            </a:r>
          </a:p>
          <a:p>
            <a:r>
              <a:rPr lang="en-US" dirty="0"/>
              <a:t>Second are EMS providers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E68F8E-3DC9-4F22-8BA0-117F1E27099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2858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D44AAB-5EF7-4764-80D5-C9C99389BD5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6728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E68F8E-3DC9-4F22-8BA0-117F1E27099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54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18A75C-F3B3-47F3-930E-970C9C7289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66A87-0DF7-4A5C-B8B2-4E7F7417BA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72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685801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0400" y="2441575"/>
            <a:ext cx="8534400" cy="228282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CC0E8B-DDFA-4F7A-9544-9FE45EAD2D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5760" y="62179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+mj-lt"/>
              </a:defRPr>
            </a:lvl1pPr>
          </a:lstStyle>
          <a:p>
            <a:fld id="{4F666A87-0DF7-4A5C-B8B2-4E7F7417BA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105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28800"/>
            <a:ext cx="8331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154363"/>
            <a:ext cx="109728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69A7DA-1D95-4F95-8A47-E7DA792EC4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5760" y="62179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+mj-lt"/>
              </a:defRPr>
            </a:lvl1pPr>
          </a:lstStyle>
          <a:p>
            <a:fld id="{4F666A87-0DF7-4A5C-B8B2-4E7F7417BA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595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990600"/>
            <a:ext cx="4673600" cy="548640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88000" y="2209800"/>
            <a:ext cx="6299200" cy="426720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1DE1908B-9CE1-4673-9ADE-368C28C1AC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5760" y="62179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+mj-lt"/>
              </a:defRPr>
            </a:lvl1pPr>
          </a:lstStyle>
          <a:p>
            <a:fld id="{4F666A87-0DF7-4A5C-B8B2-4E7F7417BA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568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6"/>
            <a:ext cx="5389033" cy="2397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C9FCBF18-DC07-4795-B49A-A3312F1947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65760" y="62179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+mj-lt"/>
              </a:defRPr>
            </a:lvl1pPr>
          </a:lstStyle>
          <a:p>
            <a:fld id="{4F666A87-0DF7-4A5C-B8B2-4E7F7417BA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876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57400"/>
            <a:ext cx="10871200" cy="1143000"/>
          </a:xfrm>
        </p:spPr>
        <p:txBody>
          <a:bodyPr/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1A7C77-789A-4AEA-A9AA-652E2DC9D8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5760" y="62179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+mj-lt"/>
              </a:defRPr>
            </a:lvl1pPr>
          </a:lstStyle>
          <a:p>
            <a:fld id="{4F666A87-0DF7-4A5C-B8B2-4E7F7417BA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603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36800" y="2438400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10769600" cy="566738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176338"/>
            <a:ext cx="10769600" cy="80486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AEE46CA5-8A53-4061-8298-01CAEBACC7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5760" y="62179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+mj-lt"/>
              </a:defRPr>
            </a:lvl1pPr>
          </a:lstStyle>
          <a:p>
            <a:fld id="{4F666A87-0DF7-4A5C-B8B2-4E7F7417BA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157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30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2A17FD-879E-471D-8177-E0367A51E4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5760" y="62179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+mj-lt"/>
              </a:defRPr>
            </a:lvl1pPr>
          </a:lstStyle>
          <a:p>
            <a:fld id="{4F666A87-0DF7-4A5C-B8B2-4E7F7417BA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500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7" r:id="rId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kara.biro2@fssa.in.gov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in.gov/fssa/dmha/update-on-988-in-indiana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01E75D4D-4974-44F8-A829-CDFDA02CA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057400"/>
            <a:ext cx="11734800" cy="1371600"/>
          </a:xfrm>
        </p:spPr>
        <p:txBody>
          <a:bodyPr/>
          <a:lstStyle/>
          <a:p>
            <a:pPr algn="ctr"/>
            <a:r>
              <a:rPr lang="en-US" sz="4000" dirty="0">
                <a:latin typeface="+mn-lt"/>
              </a:rPr>
              <a:t>Applied Strategies </a:t>
            </a:r>
            <a:r>
              <a:rPr lang="en-US" sz="4000">
                <a:latin typeface="+mn-lt"/>
              </a:rPr>
              <a:t>in Equitable Systems</a:t>
            </a:r>
            <a:endParaRPr lang="en-US" sz="3600" b="0" dirty="0">
              <a:latin typeface="+mn-lt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AA6E39D-D17F-4328-9D66-B81C5130BDF0}"/>
              </a:ext>
            </a:extLst>
          </p:cNvPr>
          <p:cNvSpPr txBox="1">
            <a:spLocks/>
          </p:cNvSpPr>
          <p:nvPr/>
        </p:nvSpPr>
        <p:spPr>
          <a:xfrm>
            <a:off x="0" y="4800600"/>
            <a:ext cx="12192000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chemeClr val="tx1"/>
                </a:solidFill>
                <a:latin typeface="+mn-lt"/>
              </a:rPr>
              <a:t>Kara Biro</a:t>
            </a:r>
            <a:endParaRPr lang="en-US" sz="1800" dirty="0">
              <a:solidFill>
                <a:schemeClr val="tx1"/>
              </a:solidFill>
              <a:latin typeface="+mn-lt"/>
            </a:endParaRPr>
          </a:p>
          <a:p>
            <a:pPr algn="ctr"/>
            <a:r>
              <a:rPr lang="en-US" sz="1800" b="0" dirty="0">
                <a:solidFill>
                  <a:schemeClr val="tx1"/>
                </a:solidFill>
                <a:latin typeface="+mn-lt"/>
              </a:rPr>
              <a:t>State Director of Behavioral Health Crisis Care</a:t>
            </a:r>
          </a:p>
          <a:p>
            <a:pPr algn="ctr"/>
            <a:r>
              <a:rPr lang="en-US" sz="1800" b="0" dirty="0">
                <a:solidFill>
                  <a:schemeClr val="tx1"/>
                </a:solidFill>
                <a:latin typeface="+mn-lt"/>
              </a:rPr>
              <a:t>Division of Mental Health and Addiction (DMHA)</a:t>
            </a:r>
          </a:p>
          <a:p>
            <a:pPr algn="ctr"/>
            <a:r>
              <a:rPr lang="en-US" sz="1800" b="0" dirty="0">
                <a:solidFill>
                  <a:schemeClr val="tx1"/>
                </a:solidFill>
                <a:latin typeface="+mn-lt"/>
              </a:rPr>
              <a:t>kara.biro2@fssa.in.gov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E495F27-FF88-4AEE-B9F5-CAA8FC2C26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666A87-0DF7-4A5C-B8B2-4E7F7417BA6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071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DBC90DB-3C8A-5B3F-DFBE-6931F30C91E3}"/>
              </a:ext>
            </a:extLst>
          </p:cNvPr>
          <p:cNvSpPr txBox="1"/>
          <p:nvPr/>
        </p:nvSpPr>
        <p:spPr>
          <a:xfrm>
            <a:off x="381000" y="3276600"/>
            <a:ext cx="71628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Kara Biro</a:t>
            </a:r>
          </a:p>
          <a:p>
            <a:r>
              <a:rPr lang="en-US" sz="2400" dirty="0">
                <a:solidFill>
                  <a:schemeClr val="bg1"/>
                </a:solidFill>
              </a:rPr>
              <a:t>State Director of Behavioral Health Crisis Care</a:t>
            </a:r>
          </a:p>
          <a:p>
            <a:r>
              <a:rPr lang="en-US" sz="2400" dirty="0">
                <a:solidFill>
                  <a:schemeClr val="bg1"/>
                </a:solidFill>
              </a:rPr>
              <a:t>Division of Mental Health and Addiction 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Email</a:t>
            </a:r>
            <a:r>
              <a:rPr lang="en-US" sz="2400" dirty="0">
                <a:solidFill>
                  <a:schemeClr val="bg1"/>
                </a:solidFill>
              </a:rPr>
              <a:t>: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kara.biro2@fssa.in.gov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Phone</a:t>
            </a:r>
            <a:r>
              <a:rPr lang="en-US" sz="2400" dirty="0">
                <a:solidFill>
                  <a:schemeClr val="bg1"/>
                </a:solidFill>
              </a:rPr>
              <a:t>: 317.903.7361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D0616E-F822-19C2-7A71-CDC477E4B3A2}"/>
              </a:ext>
            </a:extLst>
          </p:cNvPr>
          <p:cNvSpPr txBox="1"/>
          <p:nvPr/>
        </p:nvSpPr>
        <p:spPr>
          <a:xfrm>
            <a:off x="3657600" y="6048345"/>
            <a:ext cx="487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General Email: IN988Questions@fssa.in.gov</a:t>
            </a:r>
          </a:p>
        </p:txBody>
      </p:sp>
    </p:spTree>
    <p:extLst>
      <p:ext uri="{BB962C8B-B14F-4D97-AF65-F5344CB8AC3E}">
        <p14:creationId xmlns:p14="http://schemas.microsoft.com/office/powerpoint/2010/main" val="588336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18C2A5B-063F-A9B2-9121-3FD4F872E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838200"/>
            <a:ext cx="9144000" cy="2216304"/>
          </a:xfrm>
        </p:spPr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988 </a:t>
            </a:r>
            <a:r>
              <a:rPr lang="en-US" sz="3600" dirty="0"/>
              <a:t>is</a:t>
            </a:r>
            <a:r>
              <a:rPr lang="en-US" sz="3600" dirty="0">
                <a:solidFill>
                  <a:schemeClr val="tx1"/>
                </a:solidFill>
              </a:rPr>
              <a:t> the new three-digit dialing code connecting people to the existing National Suicide Prevention Lifeline</a:t>
            </a: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22C526-FB6A-70A4-6606-BB28B9087D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666A87-0DF7-4A5C-B8B2-4E7F7417BA6B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C48800D-9A34-39B0-BBE1-977BFBC79D4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93" b="7844"/>
          <a:stretch/>
        </p:blipFill>
        <p:spPr bwMode="auto">
          <a:xfrm>
            <a:off x="2980266" y="3296973"/>
            <a:ext cx="6231467" cy="2830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406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B5A3403F-5E2F-428E-BA16-5D49D4284B5E}"/>
              </a:ext>
            </a:extLst>
          </p:cNvPr>
          <p:cNvSpPr txBox="1">
            <a:spLocks/>
          </p:cNvSpPr>
          <p:nvPr/>
        </p:nvSpPr>
        <p:spPr>
          <a:xfrm>
            <a:off x="457200" y="1141589"/>
            <a:ext cx="8850949" cy="10420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b="1" dirty="0"/>
              <a:t>Person-Centered &amp; Trauma Informed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65F213-ABC2-439B-BFE1-097E320D17CD}"/>
              </a:ext>
            </a:extLst>
          </p:cNvPr>
          <p:cNvSpPr txBox="1"/>
          <p:nvPr/>
        </p:nvSpPr>
        <p:spPr>
          <a:xfrm>
            <a:off x="457200" y="2536448"/>
            <a:ext cx="37338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Dignity and Respect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Information Sharing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Participation</a:t>
            </a:r>
            <a:endParaRPr lang="en-US" sz="2000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Collaboration</a:t>
            </a:r>
            <a:endParaRPr lang="en-US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948E5B-79B8-408B-9734-D1D562388B29}"/>
              </a:ext>
            </a:extLst>
          </p:cNvPr>
          <p:cNvSpPr txBox="1"/>
          <p:nvPr/>
        </p:nvSpPr>
        <p:spPr>
          <a:xfrm>
            <a:off x="457200" y="6276521"/>
            <a:ext cx="527647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/>
              <a:t>Source</a:t>
            </a:r>
            <a:r>
              <a:rPr lang="en-US" sz="1200" dirty="0"/>
              <a:t>: Institute for Patient- and Family-Centered Care (2016)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FA99A9-5B7E-714B-6BEE-0923508B3FFF}"/>
              </a:ext>
            </a:extLst>
          </p:cNvPr>
          <p:cNvSpPr txBox="1"/>
          <p:nvPr/>
        </p:nvSpPr>
        <p:spPr>
          <a:xfrm>
            <a:off x="6400800" y="2536448"/>
            <a:ext cx="5486400" cy="23237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Safety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Trustworthiness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Peer Support</a:t>
            </a:r>
            <a:endParaRPr lang="en-US" sz="20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Collaboration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Empowerment – Choice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Cultural, Historical, and Gender Issues</a:t>
            </a:r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1D91D2-0BF3-D286-FFDD-C079B9DFE6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2200" y="5876260"/>
            <a:ext cx="1600200" cy="613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659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Content Placeholder 2">
            <a:extLst>
              <a:ext uri="{FF2B5EF4-FFF2-40B4-BE49-F238E27FC236}">
                <a16:creationId xmlns:a16="http://schemas.microsoft.com/office/drawing/2014/main" id="{C6D5CE42-0C0D-4FF2-A68B-58107E354C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6487559"/>
              </p:ext>
            </p:extLst>
          </p:nvPr>
        </p:nvGraphicFramePr>
        <p:xfrm>
          <a:off x="609600" y="2438400"/>
          <a:ext cx="112014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D7860EE-82AF-6E54-9D20-AFFE4D7E9F24}"/>
              </a:ext>
            </a:extLst>
          </p:cNvPr>
          <p:cNvSpPr txBox="1"/>
          <p:nvPr/>
        </p:nvSpPr>
        <p:spPr>
          <a:xfrm>
            <a:off x="609600" y="1066800"/>
            <a:ext cx="9372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+mj-lt"/>
              </a:rPr>
              <a:t>988 Indiana</a:t>
            </a:r>
          </a:p>
          <a:p>
            <a:r>
              <a:rPr lang="en-US" sz="3600" b="1" dirty="0">
                <a:latin typeface="+mj-lt"/>
              </a:rPr>
              <a:t>Vision and Mission Statements</a:t>
            </a:r>
          </a:p>
        </p:txBody>
      </p:sp>
    </p:spTree>
    <p:extLst>
      <p:ext uri="{BB962C8B-B14F-4D97-AF65-F5344CB8AC3E}">
        <p14:creationId xmlns:p14="http://schemas.microsoft.com/office/powerpoint/2010/main" val="802025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44D1762C-6AF4-4123-BC0C-3DA2858032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5551795"/>
              </p:ext>
            </p:extLst>
          </p:nvPr>
        </p:nvGraphicFramePr>
        <p:xfrm>
          <a:off x="424416" y="2286000"/>
          <a:ext cx="10776984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8E932FC2-322F-4EAF-A985-CD910200B697}"/>
              </a:ext>
            </a:extLst>
          </p:cNvPr>
          <p:cNvSpPr txBox="1">
            <a:spLocks/>
          </p:cNvSpPr>
          <p:nvPr/>
        </p:nvSpPr>
        <p:spPr>
          <a:xfrm>
            <a:off x="424416" y="1219200"/>
            <a:ext cx="7960946" cy="6096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68580" tIns="34290" rIns="68580" bIns="3429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b="1" dirty="0">
                <a:latin typeface="+mj-lt"/>
              </a:rPr>
              <a:t>988 Indiana Planning Committees</a:t>
            </a:r>
            <a:endParaRPr lang="en-US" sz="3600" b="1" i="1" dirty="0">
              <a:latin typeface="+mj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86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"/>
          <p:cNvSpPr/>
          <p:nvPr/>
        </p:nvSpPr>
        <p:spPr>
          <a:xfrm>
            <a:off x="968958" y="1115379"/>
            <a:ext cx="3342098" cy="636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rebuchet MS" panose="020B0603020202020204" pitchFamily="34" charset="0"/>
            </a:endParaRPr>
          </a:p>
        </p:txBody>
      </p:sp>
      <p:sp>
        <p:nvSpPr>
          <p:cNvPr id="100" name="Google Shape;100;p4"/>
          <p:cNvSpPr txBox="1"/>
          <p:nvPr/>
        </p:nvSpPr>
        <p:spPr>
          <a:xfrm>
            <a:off x="1917400" y="1248598"/>
            <a:ext cx="2429563" cy="259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b="1" i="0" u="none" strike="noStrike" cap="none" dirty="0">
                <a:solidFill>
                  <a:schemeClr val="dk1"/>
                </a:solidFill>
                <a:latin typeface="Trebuchet MS" panose="020B0603020202020204" pitchFamily="34" charset="0"/>
                <a:ea typeface="Times New Roman"/>
                <a:cs typeface="Times New Roman"/>
                <a:sym typeface="Times New Roman"/>
              </a:rPr>
              <a:t>Someone to Contact</a:t>
            </a:r>
            <a:endParaRPr dirty="0">
              <a:latin typeface="Trebuchet MS" panose="020B0603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50EF0CA-2E4E-B9A5-CD23-302ACDC58F5E}"/>
              </a:ext>
            </a:extLst>
          </p:cNvPr>
          <p:cNvGrpSpPr/>
          <p:nvPr/>
        </p:nvGrpSpPr>
        <p:grpSpPr>
          <a:xfrm>
            <a:off x="234711" y="1627768"/>
            <a:ext cx="5404089" cy="2392581"/>
            <a:chOff x="406783" y="2590800"/>
            <a:chExt cx="4466447" cy="1981200"/>
          </a:xfrm>
        </p:grpSpPr>
        <p:sp>
          <p:nvSpPr>
            <p:cNvPr id="101" name="Google Shape;101;p4"/>
            <p:cNvSpPr/>
            <p:nvPr/>
          </p:nvSpPr>
          <p:spPr>
            <a:xfrm>
              <a:off x="406783" y="2590800"/>
              <a:ext cx="4466447" cy="1981200"/>
            </a:xfrm>
            <a:prstGeom prst="flowChartAlternateProcess">
              <a:avLst/>
            </a:prstGeom>
            <a:noFill/>
            <a:ln w="25400" cap="flat" cmpd="sng">
              <a:solidFill>
                <a:schemeClr val="accent3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rebuchet MS" panose="020B0603020202020204" pitchFamily="34" charset="0"/>
                <a:sym typeface="Arial"/>
              </a:endParaRPr>
            </a:p>
          </p:txBody>
        </p:sp>
        <p:sp>
          <p:nvSpPr>
            <p:cNvPr id="105" name="Google Shape;105;p4"/>
            <p:cNvSpPr txBox="1"/>
            <p:nvPr/>
          </p:nvSpPr>
          <p:spPr>
            <a:xfrm>
              <a:off x="406784" y="2725764"/>
              <a:ext cx="4466446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all" dirty="0">
                  <a:solidFill>
                    <a:schemeClr val="accent2"/>
                  </a:solidFill>
                  <a:latin typeface="Trebuchet MS" panose="020B0603020202020204" pitchFamily="34" charset="0"/>
                  <a:sym typeface="Arial"/>
                </a:rPr>
                <a:t>Indiana telephony </a:t>
              </a:r>
              <a:r>
                <a:rPr lang="en-US" sz="1400" b="1" cap="all" dirty="0">
                  <a:solidFill>
                    <a:schemeClr val="accent2"/>
                  </a:solidFill>
                  <a:latin typeface="Trebuchet MS" panose="020B0603020202020204" pitchFamily="34" charset="0"/>
                </a:rPr>
                <a:t>p</a:t>
              </a:r>
              <a:r>
                <a:rPr lang="en-US" sz="1400" b="1" i="0" u="none" strike="noStrike" cap="all" dirty="0">
                  <a:solidFill>
                    <a:schemeClr val="accent2"/>
                  </a:solidFill>
                  <a:latin typeface="Trebuchet MS" panose="020B0603020202020204" pitchFamily="34" charset="0"/>
                  <a:sym typeface="Arial"/>
                </a:rPr>
                <a:t>latform</a:t>
              </a:r>
              <a:endParaRPr sz="1400" b="1" i="0" u="none" strike="noStrike" cap="all" dirty="0">
                <a:solidFill>
                  <a:schemeClr val="accent2"/>
                </a:solidFill>
                <a:latin typeface="Trebuchet MS" panose="020B0603020202020204" pitchFamily="34" charset="0"/>
                <a:sym typeface="Arial"/>
              </a:endParaRPr>
            </a:p>
          </p:txBody>
        </p:sp>
        <p:cxnSp>
          <p:nvCxnSpPr>
            <p:cNvPr id="106" name="Google Shape;106;p4"/>
            <p:cNvCxnSpPr>
              <a:cxnSpLocks/>
              <a:stCxn id="105" idx="2"/>
              <a:endCxn id="116" idx="0"/>
            </p:cNvCxnSpPr>
            <p:nvPr/>
          </p:nvCxnSpPr>
          <p:spPr>
            <a:xfrm>
              <a:off x="2640007" y="2941208"/>
              <a:ext cx="0" cy="585413"/>
            </a:xfrm>
            <a:prstGeom prst="straightConnector1">
              <a:avLst/>
            </a:pr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triangle" w="lg" len="lg"/>
            </a:ln>
          </p:spPr>
        </p:cxnSp>
        <p:cxnSp>
          <p:nvCxnSpPr>
            <p:cNvPr id="107" name="Google Shape;107;p4"/>
            <p:cNvCxnSpPr>
              <a:cxnSpLocks/>
              <a:stCxn id="105" idx="2"/>
              <a:endCxn id="108" idx="0"/>
            </p:cNvCxnSpPr>
            <p:nvPr/>
          </p:nvCxnSpPr>
          <p:spPr>
            <a:xfrm>
              <a:off x="2640007" y="2941208"/>
              <a:ext cx="857932" cy="585413"/>
            </a:xfrm>
            <a:prstGeom prst="straightConnector1">
              <a:avLst/>
            </a:pr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triangle" w="lg" len="lg"/>
            </a:ln>
          </p:spPr>
        </p:cxnSp>
        <p:sp>
          <p:nvSpPr>
            <p:cNvPr id="111" name="Google Shape;111;p4"/>
            <p:cNvSpPr/>
            <p:nvPr/>
          </p:nvSpPr>
          <p:spPr>
            <a:xfrm>
              <a:off x="547975" y="3526621"/>
              <a:ext cx="752337" cy="374064"/>
            </a:xfrm>
            <a:prstGeom prst="roundRect">
              <a:avLst>
                <a:gd name="adj" fmla="val 4601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 panose="020B0603020202020204" pitchFamily="34" charset="0"/>
                  <a:cs typeface="Arial"/>
                  <a:sym typeface="Arial"/>
                </a:rPr>
                <a:t>IN Crisis Center </a:t>
              </a:r>
            </a:p>
          </p:txBody>
        </p:sp>
        <p:cxnSp>
          <p:nvCxnSpPr>
            <p:cNvPr id="112" name="Google Shape;112;p4"/>
            <p:cNvCxnSpPr>
              <a:cxnSpLocks/>
              <a:stCxn id="105" idx="2"/>
              <a:endCxn id="111" idx="0"/>
            </p:cNvCxnSpPr>
            <p:nvPr/>
          </p:nvCxnSpPr>
          <p:spPr>
            <a:xfrm flipH="1">
              <a:off x="924144" y="2941208"/>
              <a:ext cx="1715863" cy="585413"/>
            </a:xfrm>
            <a:prstGeom prst="straightConnector1">
              <a:avLst/>
            </a:pr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triangle" w="lg" len="lg"/>
            </a:ln>
          </p:spPr>
        </p:cxnSp>
        <p:sp>
          <p:nvSpPr>
            <p:cNvPr id="114" name="Google Shape;114;p4"/>
            <p:cNvSpPr txBox="1"/>
            <p:nvPr/>
          </p:nvSpPr>
          <p:spPr>
            <a:xfrm>
              <a:off x="547975" y="4024621"/>
              <a:ext cx="4143566" cy="36018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400" b="1" i="0" u="none" strike="noStrike" cap="none" dirty="0">
                  <a:solidFill>
                    <a:schemeClr val="lt1"/>
                  </a:solidFill>
                  <a:latin typeface="Trebuchet MS" panose="020B0603020202020204" pitchFamily="34" charset="0"/>
                  <a:sym typeface="Arial"/>
                </a:rPr>
                <a:t>Standardized training and procedures</a:t>
              </a:r>
              <a:endParaRPr sz="1400" b="0" i="0" u="none" strike="noStrike" cap="none" dirty="0">
                <a:solidFill>
                  <a:srgbClr val="000000"/>
                </a:solidFill>
                <a:latin typeface="Trebuchet MS" panose="020B0603020202020204" pitchFamily="34" charset="0"/>
                <a:sym typeface="Arial"/>
              </a:endParaRPr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1405907" y="3526621"/>
              <a:ext cx="752337" cy="374064"/>
            </a:xfrm>
            <a:prstGeom prst="roundRect">
              <a:avLst>
                <a:gd name="adj" fmla="val 4601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 panose="020B0603020202020204" pitchFamily="34" charset="0"/>
                  <a:cs typeface="Arial"/>
                  <a:sym typeface="Arial"/>
                </a:rPr>
                <a:t>IN Crisis Center </a:t>
              </a:r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2263838" y="3526621"/>
              <a:ext cx="752337" cy="374064"/>
            </a:xfrm>
            <a:prstGeom prst="roundRect">
              <a:avLst>
                <a:gd name="adj" fmla="val 4601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 panose="020B0603020202020204" pitchFamily="34" charset="0"/>
                  <a:cs typeface="Arial"/>
                  <a:sym typeface="Arial"/>
                </a:rPr>
                <a:t>IN Crisis Center </a:t>
              </a:r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3121770" y="3526621"/>
              <a:ext cx="752337" cy="374064"/>
            </a:xfrm>
            <a:prstGeom prst="roundRect">
              <a:avLst>
                <a:gd name="adj" fmla="val 4601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 panose="020B0603020202020204" pitchFamily="34" charset="0"/>
                  <a:cs typeface="Arial"/>
                  <a:sym typeface="Arial"/>
                </a:rPr>
                <a:t>IN Crisis Center </a:t>
              </a:r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3979702" y="3526621"/>
              <a:ext cx="752337" cy="374064"/>
            </a:xfrm>
            <a:prstGeom prst="roundRect">
              <a:avLst>
                <a:gd name="adj" fmla="val 4601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200" b="1" i="0" u="none" strike="noStrike" cap="none" dirty="0">
                  <a:solidFill>
                    <a:schemeClr val="lt1"/>
                  </a:solidFill>
                  <a:latin typeface="Trebuchet MS" panose="020B0603020202020204" pitchFamily="34" charset="0"/>
                  <a:sym typeface="Arial"/>
                </a:rPr>
                <a:t>IN Crisis Center </a:t>
              </a:r>
              <a:endParaRPr sz="1200" b="1" i="0" u="none" strike="noStrike" cap="none" dirty="0">
                <a:solidFill>
                  <a:schemeClr val="lt1"/>
                </a:solidFill>
                <a:latin typeface="Trebuchet MS" panose="020B0603020202020204" pitchFamily="34" charset="0"/>
                <a:sym typeface="Arial"/>
              </a:endParaRPr>
            </a:p>
          </p:txBody>
        </p:sp>
        <p:cxnSp>
          <p:nvCxnSpPr>
            <p:cNvPr id="118" name="Google Shape;118;p4"/>
            <p:cNvCxnSpPr>
              <a:cxnSpLocks/>
              <a:stCxn id="105" idx="2"/>
              <a:endCxn id="115" idx="0"/>
            </p:cNvCxnSpPr>
            <p:nvPr/>
          </p:nvCxnSpPr>
          <p:spPr>
            <a:xfrm flipH="1">
              <a:off x="1782076" y="2941208"/>
              <a:ext cx="857931" cy="585413"/>
            </a:xfrm>
            <a:prstGeom prst="straightConnector1">
              <a:avLst/>
            </a:pr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triangle" w="lg" len="lg"/>
            </a:ln>
          </p:spPr>
        </p:cxnSp>
        <p:cxnSp>
          <p:nvCxnSpPr>
            <p:cNvPr id="119" name="Google Shape;119;p4"/>
            <p:cNvCxnSpPr>
              <a:cxnSpLocks/>
              <a:stCxn id="105" idx="2"/>
              <a:endCxn id="117" idx="0"/>
            </p:cNvCxnSpPr>
            <p:nvPr/>
          </p:nvCxnSpPr>
          <p:spPr>
            <a:xfrm>
              <a:off x="2640007" y="2941208"/>
              <a:ext cx="1715864" cy="585413"/>
            </a:xfrm>
            <a:prstGeom prst="straightConnector1">
              <a:avLst/>
            </a:pr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triangle" w="lg" len="lg"/>
            </a:ln>
          </p:spPr>
        </p:cxnSp>
      </p:grpSp>
      <p:pic>
        <p:nvPicPr>
          <p:cNvPr id="35" name="Google Shape;57;p2">
            <a:extLst>
              <a:ext uri="{FF2B5EF4-FFF2-40B4-BE49-F238E27FC236}">
                <a16:creationId xmlns:a16="http://schemas.microsoft.com/office/drawing/2014/main" id="{90A095BD-5F14-7702-A7EE-640135271AFC}"/>
              </a:ext>
            </a:extLst>
          </p:cNvPr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0875" y="1043292"/>
            <a:ext cx="569191" cy="498309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7DAF5918-9308-D4CF-1A3B-F4C260E3038E}"/>
              </a:ext>
            </a:extLst>
          </p:cNvPr>
          <p:cNvSpPr/>
          <p:nvPr/>
        </p:nvSpPr>
        <p:spPr>
          <a:xfrm>
            <a:off x="9985410" y="586743"/>
            <a:ext cx="1468074" cy="1407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7098F1C-53C5-4DAB-5B72-8F10935F469C}"/>
              </a:ext>
            </a:extLst>
          </p:cNvPr>
          <p:cNvGrpSpPr/>
          <p:nvPr/>
        </p:nvGrpSpPr>
        <p:grpSpPr>
          <a:xfrm>
            <a:off x="8799574" y="3189075"/>
            <a:ext cx="3016523" cy="1713924"/>
            <a:chOff x="7076476" y="4773597"/>
            <a:chExt cx="2468398" cy="1277308"/>
          </a:xfrm>
        </p:grpSpPr>
        <p:pic>
          <p:nvPicPr>
            <p:cNvPr id="4" name="Picture 3" descr="Icon&#10;&#10;Description automatically generated">
              <a:extLst>
                <a:ext uri="{FF2B5EF4-FFF2-40B4-BE49-F238E27FC236}">
                  <a16:creationId xmlns:a16="http://schemas.microsoft.com/office/drawing/2014/main" id="{2AFCC35B-FAE3-A21A-7DA4-21038EA380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76476" y="4821408"/>
              <a:ext cx="1234199" cy="1229497"/>
            </a:xfrm>
            <a:prstGeom prst="rect">
              <a:avLst/>
            </a:prstGeom>
          </p:spPr>
        </p:pic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1C92598D-0962-7F24-9EA7-12EA1797D6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10675" y="4773597"/>
              <a:ext cx="1234199" cy="1272995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F25CE06-2F20-2B8C-1C75-8FE0116D825B}"/>
              </a:ext>
            </a:extLst>
          </p:cNvPr>
          <p:cNvGrpSpPr/>
          <p:nvPr/>
        </p:nvGrpSpPr>
        <p:grpSpPr>
          <a:xfrm>
            <a:off x="5362038" y="4897212"/>
            <a:ext cx="1755669" cy="1131666"/>
            <a:chOff x="4535672" y="4870323"/>
            <a:chExt cx="1755669" cy="1131666"/>
          </a:xfrm>
        </p:grpSpPr>
        <p:sp>
          <p:nvSpPr>
            <p:cNvPr id="18" name="Google Shape;111;p4">
              <a:extLst>
                <a:ext uri="{FF2B5EF4-FFF2-40B4-BE49-F238E27FC236}">
                  <a16:creationId xmlns:a16="http://schemas.microsoft.com/office/drawing/2014/main" id="{E59B1C52-2238-06A7-2BA4-BC8D4B5DE3DC}"/>
                </a:ext>
              </a:extLst>
            </p:cNvPr>
            <p:cNvSpPr/>
            <p:nvPr/>
          </p:nvSpPr>
          <p:spPr>
            <a:xfrm>
              <a:off x="4605241" y="4919996"/>
              <a:ext cx="1000207" cy="723910"/>
            </a:xfrm>
            <a:prstGeom prst="roundRect">
              <a:avLst>
                <a:gd name="adj" fmla="val 4601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 panose="020B0603020202020204" pitchFamily="34" charset="0"/>
                  <a:cs typeface="Arial"/>
                  <a:sym typeface="Arial"/>
                </a:rPr>
                <a:t>Mobile Crisis Teams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5D4D131-0FEA-B738-69B2-994D96E4FA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4535672" y="4870323"/>
              <a:ext cx="1755669" cy="1131666"/>
            </a:xfrm>
            <a:prstGeom prst="rect">
              <a:avLst/>
            </a:prstGeom>
          </p:spPr>
        </p:pic>
      </p:grpSp>
      <p:sp>
        <p:nvSpPr>
          <p:cNvPr id="21" name="Google Shape;100;p4">
            <a:extLst>
              <a:ext uri="{FF2B5EF4-FFF2-40B4-BE49-F238E27FC236}">
                <a16:creationId xmlns:a16="http://schemas.microsoft.com/office/drawing/2014/main" id="{6FF384DA-989B-39AE-E42B-0435A8262F97}"/>
              </a:ext>
            </a:extLst>
          </p:cNvPr>
          <p:cNvSpPr txBox="1"/>
          <p:nvPr/>
        </p:nvSpPr>
        <p:spPr>
          <a:xfrm>
            <a:off x="5268569" y="4438189"/>
            <a:ext cx="2326489" cy="267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b="1" i="0" u="none" strike="noStrike" cap="none" dirty="0">
                <a:solidFill>
                  <a:schemeClr val="dk1"/>
                </a:solidFill>
                <a:latin typeface="Trebuchet MS" panose="020B0603020202020204" pitchFamily="34" charset="0"/>
                <a:ea typeface="Times New Roman"/>
                <a:cs typeface="Times New Roman"/>
                <a:sym typeface="Times New Roman"/>
              </a:rPr>
              <a:t>Someone to Respond</a:t>
            </a:r>
            <a:endParaRPr dirty="0">
              <a:latin typeface="Trebuchet MS" panose="020B0603020202020204" pitchFamily="34" charset="0"/>
            </a:endParaRPr>
          </a:p>
        </p:txBody>
      </p:sp>
      <p:pic>
        <p:nvPicPr>
          <p:cNvPr id="22" name="Google Shape;57;p2">
            <a:extLst>
              <a:ext uri="{FF2B5EF4-FFF2-40B4-BE49-F238E27FC236}">
                <a16:creationId xmlns:a16="http://schemas.microsoft.com/office/drawing/2014/main" id="{53C1A7B9-FD97-FBF5-53D1-38AEF4278960}"/>
              </a:ext>
            </a:extLst>
          </p:cNvPr>
          <p:cNvPicPr preferRelativeResize="0"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5903" y="4329673"/>
            <a:ext cx="548396" cy="56738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100;p4">
            <a:extLst>
              <a:ext uri="{FF2B5EF4-FFF2-40B4-BE49-F238E27FC236}">
                <a16:creationId xmlns:a16="http://schemas.microsoft.com/office/drawing/2014/main" id="{CA575084-D1E4-A191-EB32-0CAAE3C1B983}"/>
              </a:ext>
            </a:extLst>
          </p:cNvPr>
          <p:cNvSpPr txBox="1"/>
          <p:nvPr/>
        </p:nvSpPr>
        <p:spPr>
          <a:xfrm>
            <a:off x="9517554" y="2590801"/>
            <a:ext cx="2439735" cy="290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b="1" i="0" u="none" strike="noStrike" cap="none" dirty="0">
                <a:solidFill>
                  <a:schemeClr val="dk1"/>
                </a:solidFill>
                <a:latin typeface="Trebuchet MS" panose="020B0603020202020204" pitchFamily="34" charset="0"/>
                <a:ea typeface="Times New Roman"/>
                <a:cs typeface="Times New Roman"/>
                <a:sym typeface="Times New Roman"/>
              </a:rPr>
              <a:t>A Safe </a:t>
            </a:r>
            <a:r>
              <a:rPr lang="en-US" b="1" dirty="0">
                <a:solidFill>
                  <a:schemeClr val="dk1"/>
                </a:solidFill>
                <a:latin typeface="Trebuchet MS" panose="020B0603020202020204" pitchFamily="34" charset="0"/>
                <a:ea typeface="Times New Roman"/>
                <a:cs typeface="Times New Roman"/>
                <a:sym typeface="Times New Roman"/>
              </a:rPr>
              <a:t>P</a:t>
            </a:r>
            <a:r>
              <a:rPr lang="en-US" b="1" i="0" u="none" strike="noStrike" cap="none" dirty="0">
                <a:solidFill>
                  <a:schemeClr val="dk1"/>
                </a:solidFill>
                <a:latin typeface="Trebuchet MS" panose="020B0603020202020204" pitchFamily="34" charset="0"/>
                <a:ea typeface="Times New Roman"/>
                <a:cs typeface="Times New Roman"/>
                <a:sym typeface="Times New Roman"/>
              </a:rPr>
              <a:t>lace for Help</a:t>
            </a:r>
          </a:p>
        </p:txBody>
      </p:sp>
      <p:pic>
        <p:nvPicPr>
          <p:cNvPr id="24" name="Google Shape;57;p2">
            <a:extLst>
              <a:ext uri="{FF2B5EF4-FFF2-40B4-BE49-F238E27FC236}">
                <a16:creationId xmlns:a16="http://schemas.microsoft.com/office/drawing/2014/main" id="{E001E985-5D72-B348-CCF8-A00A29EBCC77}"/>
              </a:ext>
            </a:extLst>
          </p:cNvPr>
          <p:cNvPicPr preferRelativeResize="0"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49532" y="2457694"/>
            <a:ext cx="569191" cy="557037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113;p4">
            <a:extLst>
              <a:ext uri="{FF2B5EF4-FFF2-40B4-BE49-F238E27FC236}">
                <a16:creationId xmlns:a16="http://schemas.microsoft.com/office/drawing/2014/main" id="{4A37F341-F6BC-1A9F-785E-1A795B0EC828}"/>
              </a:ext>
            </a:extLst>
          </p:cNvPr>
          <p:cNvSpPr txBox="1"/>
          <p:nvPr/>
        </p:nvSpPr>
        <p:spPr>
          <a:xfrm>
            <a:off x="234711" y="6086475"/>
            <a:ext cx="11722577" cy="40007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 b="1" i="0" u="none" strike="noStrike" cap="none" dirty="0">
                <a:solidFill>
                  <a:schemeClr val="lt1"/>
                </a:solidFill>
                <a:latin typeface="Trebuchet MS" panose="020B0603020202020204" pitchFamily="34" charset="0"/>
                <a:sym typeface="Arial"/>
              </a:rPr>
              <a:t>Single data </a:t>
            </a:r>
            <a:r>
              <a:rPr lang="en-US" sz="1400" b="1" dirty="0">
                <a:solidFill>
                  <a:schemeClr val="lt1"/>
                </a:solidFill>
                <a:latin typeface="Trebuchet MS" panose="020B0603020202020204" pitchFamily="34" charset="0"/>
              </a:rPr>
              <a:t>c</a:t>
            </a:r>
            <a:r>
              <a:rPr lang="en-US" sz="1400" b="1" i="0" u="none" strike="noStrike" cap="none" dirty="0">
                <a:solidFill>
                  <a:schemeClr val="lt1"/>
                </a:solidFill>
                <a:latin typeface="Trebuchet MS" panose="020B0603020202020204" pitchFamily="34" charset="0"/>
                <a:sym typeface="Arial"/>
              </a:rPr>
              <a:t>ollection </a:t>
            </a:r>
            <a:r>
              <a:rPr lang="en-US" sz="1400" b="1" dirty="0">
                <a:solidFill>
                  <a:schemeClr val="lt1"/>
                </a:solidFill>
                <a:latin typeface="Trebuchet MS" panose="020B0603020202020204" pitchFamily="34" charset="0"/>
              </a:rPr>
              <a:t>s</a:t>
            </a:r>
            <a:r>
              <a:rPr lang="en-US" sz="1400" b="1" i="0" u="none" strike="noStrike" cap="none" dirty="0">
                <a:solidFill>
                  <a:schemeClr val="lt1"/>
                </a:solidFill>
                <a:latin typeface="Trebuchet MS" panose="020B0603020202020204" pitchFamily="34" charset="0"/>
                <a:sym typeface="Arial"/>
              </a:rPr>
              <a:t>oftware </a:t>
            </a:r>
            <a:r>
              <a:rPr lang="en-US" sz="1400" b="1" dirty="0">
                <a:solidFill>
                  <a:schemeClr val="lt1"/>
                </a:solidFill>
                <a:latin typeface="Trebuchet MS" panose="020B0603020202020204" pitchFamily="34" charset="0"/>
              </a:rPr>
              <a:t>p</a:t>
            </a:r>
            <a:r>
              <a:rPr lang="en-US" sz="1400" b="1" i="0" u="none" strike="noStrike" cap="none" dirty="0">
                <a:solidFill>
                  <a:schemeClr val="lt1"/>
                </a:solidFill>
                <a:latin typeface="Trebuchet MS" panose="020B0603020202020204" pitchFamily="34" charset="0"/>
                <a:sym typeface="Arial"/>
              </a:rPr>
              <a:t>latform</a:t>
            </a:r>
            <a:endParaRPr sz="1100" b="0" i="0" u="none" strike="noStrike" cap="none" dirty="0">
              <a:solidFill>
                <a:srgbClr val="000000"/>
              </a:solidFill>
              <a:latin typeface="Trebuchet MS" panose="020B0603020202020204" pitchFamily="34" charset="0"/>
              <a:sym typeface="Arial"/>
            </a:endParaRPr>
          </a:p>
        </p:txBody>
      </p:sp>
      <p:sp>
        <p:nvSpPr>
          <p:cNvPr id="32" name="Google Shape;60;p2">
            <a:extLst>
              <a:ext uri="{FF2B5EF4-FFF2-40B4-BE49-F238E27FC236}">
                <a16:creationId xmlns:a16="http://schemas.microsoft.com/office/drawing/2014/main" id="{B2C6C0E3-E856-4522-D4B3-50D1FA949CFA}"/>
              </a:ext>
            </a:extLst>
          </p:cNvPr>
          <p:cNvSpPr/>
          <p:nvPr/>
        </p:nvSpPr>
        <p:spPr>
          <a:xfrm>
            <a:off x="60250" y="120600"/>
            <a:ext cx="4123549" cy="501692"/>
          </a:xfrm>
          <a:prstGeom prst="round1Rect">
            <a:avLst/>
          </a:prstGeom>
          <a:noFill/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None/>
            </a:pPr>
            <a:r>
              <a:rPr lang="en-US" sz="2800" b="1" i="0" u="none" strike="noStrike" cap="none" dirty="0">
                <a:solidFill>
                  <a:schemeClr val="lt1"/>
                </a:solidFill>
                <a:latin typeface="Trebuchet MS" panose="020B0603020202020204" pitchFamily="34" charset="0"/>
                <a:ea typeface="Times New Roman"/>
                <a:cs typeface="Times New Roman"/>
                <a:sym typeface="Times New Roman"/>
              </a:rPr>
              <a:t>What we are building</a:t>
            </a:r>
          </a:p>
        </p:txBody>
      </p:sp>
      <p:sp>
        <p:nvSpPr>
          <p:cNvPr id="28" name="Google Shape;111;p4">
            <a:extLst>
              <a:ext uri="{FF2B5EF4-FFF2-40B4-BE49-F238E27FC236}">
                <a16:creationId xmlns:a16="http://schemas.microsoft.com/office/drawing/2014/main" id="{AC14D49A-568A-C674-4A57-631FF9A4F0AC}"/>
              </a:ext>
            </a:extLst>
          </p:cNvPr>
          <p:cNvSpPr/>
          <p:nvPr/>
        </p:nvSpPr>
        <p:spPr>
          <a:xfrm>
            <a:off x="10753234" y="2959084"/>
            <a:ext cx="1311600" cy="528983"/>
          </a:xfrm>
          <a:prstGeom prst="roundRect">
            <a:avLst>
              <a:gd name="adj" fmla="val 4601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cs typeface="Arial"/>
                <a:sym typeface="Arial"/>
              </a:rPr>
              <a:t>Crisis Stabilization Centers </a:t>
            </a:r>
          </a:p>
        </p:txBody>
      </p:sp>
      <p:cxnSp>
        <p:nvCxnSpPr>
          <p:cNvPr id="29" name="Google Shape;118;p4">
            <a:extLst>
              <a:ext uri="{FF2B5EF4-FFF2-40B4-BE49-F238E27FC236}">
                <a16:creationId xmlns:a16="http://schemas.microsoft.com/office/drawing/2014/main" id="{CB49950E-D8B4-2BB4-60D0-402FC60A6611}"/>
              </a:ext>
            </a:extLst>
          </p:cNvPr>
          <p:cNvCxnSpPr>
            <a:cxnSpLocks/>
          </p:cNvCxnSpPr>
          <p:nvPr/>
        </p:nvCxnSpPr>
        <p:spPr>
          <a:xfrm>
            <a:off x="3669118" y="4184617"/>
            <a:ext cx="711839" cy="570220"/>
          </a:xfrm>
          <a:prstGeom prst="straightConnector1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triangle" w="lg" len="lg"/>
          </a:ln>
        </p:spPr>
      </p:cxnSp>
      <p:cxnSp>
        <p:nvCxnSpPr>
          <p:cNvPr id="34" name="Google Shape;118;p4">
            <a:extLst>
              <a:ext uri="{FF2B5EF4-FFF2-40B4-BE49-F238E27FC236}">
                <a16:creationId xmlns:a16="http://schemas.microsoft.com/office/drawing/2014/main" id="{8C8DC73D-A54C-32D0-8C0F-DAB880681B3B}"/>
              </a:ext>
            </a:extLst>
          </p:cNvPr>
          <p:cNvCxnSpPr>
            <a:cxnSpLocks/>
          </p:cNvCxnSpPr>
          <p:nvPr/>
        </p:nvCxnSpPr>
        <p:spPr>
          <a:xfrm flipV="1">
            <a:off x="7626978" y="4897053"/>
            <a:ext cx="923860" cy="524914"/>
          </a:xfrm>
          <a:prstGeom prst="straightConnector1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triangle" w="lg" len="lg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B5A3403F-5E2F-428E-BA16-5D49D4284B5E}"/>
              </a:ext>
            </a:extLst>
          </p:cNvPr>
          <p:cNvSpPr txBox="1">
            <a:spLocks/>
          </p:cNvSpPr>
          <p:nvPr/>
        </p:nvSpPr>
        <p:spPr>
          <a:xfrm>
            <a:off x="2209800" y="1981200"/>
            <a:ext cx="7086600" cy="21336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latin typeface="+mj-lt"/>
              </a:rPr>
              <a:t>Peers are the </a:t>
            </a:r>
            <a:r>
              <a:rPr lang="en-US" sz="4000" b="1" i="1" dirty="0">
                <a:latin typeface="+mj-lt"/>
              </a:rPr>
              <a:t>Key</a:t>
            </a:r>
            <a:r>
              <a:rPr lang="en-US" sz="4000" b="1" dirty="0">
                <a:latin typeface="+mj-lt"/>
              </a:rPr>
              <a:t> to transforming</a:t>
            </a:r>
          </a:p>
          <a:p>
            <a:pPr algn="ctr"/>
            <a:r>
              <a:rPr lang="en-US" sz="4000" b="1" dirty="0">
                <a:latin typeface="+mj-lt"/>
              </a:rPr>
              <a:t>the crisis system</a:t>
            </a:r>
          </a:p>
        </p:txBody>
      </p:sp>
      <p:pic>
        <p:nvPicPr>
          <p:cNvPr id="9" name="Graphic 8" descr="Group with solid fill">
            <a:extLst>
              <a:ext uri="{FF2B5EF4-FFF2-40B4-BE49-F238E27FC236}">
                <a16:creationId xmlns:a16="http://schemas.microsoft.com/office/drawing/2014/main" id="{03592280-09F8-C0AD-793F-32D678A425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55118" y="3810000"/>
            <a:ext cx="3048000" cy="3048000"/>
          </a:xfrm>
          <a:prstGeom prst="rect">
            <a:avLst/>
          </a:prstGeom>
        </p:spPr>
      </p:pic>
      <p:pic>
        <p:nvPicPr>
          <p:cNvPr id="14" name="Graphic 13" descr="Cycle with people outline">
            <a:extLst>
              <a:ext uri="{FF2B5EF4-FFF2-40B4-BE49-F238E27FC236}">
                <a16:creationId xmlns:a16="http://schemas.microsoft.com/office/drawing/2014/main" id="{BA34F6B2-A829-FFB9-BEC4-5E736D0605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1000" y="990600"/>
            <a:ext cx="1405759" cy="140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332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B5A3403F-5E2F-428E-BA16-5D49D4284B5E}"/>
              </a:ext>
            </a:extLst>
          </p:cNvPr>
          <p:cNvSpPr txBox="1">
            <a:spLocks/>
          </p:cNvSpPr>
          <p:nvPr/>
        </p:nvSpPr>
        <p:spPr>
          <a:xfrm>
            <a:off x="533400" y="929464"/>
            <a:ext cx="7696200" cy="10420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b="1" dirty="0"/>
              <a:t>Saving lives or empowering people?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B2D3C5-D591-4FD6-A470-CA6472411621}"/>
              </a:ext>
            </a:extLst>
          </p:cNvPr>
          <p:cNvSpPr txBox="1"/>
          <p:nvPr/>
        </p:nvSpPr>
        <p:spPr>
          <a:xfrm>
            <a:off x="533400" y="4009037"/>
            <a:ext cx="10896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Primary goal of crisis intervention is to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help people in crisis restore control in their lives</a:t>
            </a:r>
            <a:r>
              <a:rPr lang="en-US" sz="2000" dirty="0"/>
              <a:t> (Young 2001)</a:t>
            </a:r>
          </a:p>
          <a:p>
            <a:endParaRPr lang="en-US" sz="2000" i="1" dirty="0"/>
          </a:p>
          <a:p>
            <a:r>
              <a:rPr lang="en-US" sz="2000" dirty="0"/>
              <a:t>Crisis Intervention is not about “rescue.”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More often than not, rescuing benefits the rescuer more than the [person in crisis]</a:t>
            </a:r>
            <a:r>
              <a:rPr lang="en-US" sz="2000" dirty="0"/>
              <a:t>; rescuers make the mistake of maintaining control over the [person in crisis] when control should be placed in [their] hands …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in order to be effective … crisis intervention must be both empowerment-focused and flexible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i="1" dirty="0"/>
              <a:t>(</a:t>
            </a:r>
            <a:r>
              <a:rPr lang="en-US" sz="2000" i="1" dirty="0" err="1"/>
              <a:t>Cavaiola</a:t>
            </a:r>
            <a:r>
              <a:rPr lang="en-US" sz="2000" i="1" dirty="0"/>
              <a:t> &amp; </a:t>
            </a:r>
            <a:r>
              <a:rPr lang="en-US" sz="2000" i="1" dirty="0" err="1"/>
              <a:t>Colford</a:t>
            </a:r>
            <a:r>
              <a:rPr lang="en-US" sz="2000" i="1" dirty="0"/>
              <a:t>, 2018, pp. 39)</a:t>
            </a:r>
          </a:p>
        </p:txBody>
      </p:sp>
      <p:pic>
        <p:nvPicPr>
          <p:cNvPr id="4" name="Picture 3" descr="A picture containing text, pool ball&#10;&#10;Description automatically generated">
            <a:extLst>
              <a:ext uri="{FF2B5EF4-FFF2-40B4-BE49-F238E27FC236}">
                <a16:creationId xmlns:a16="http://schemas.microsoft.com/office/drawing/2014/main" id="{13EA7A6E-ED09-FD23-F61C-275C73DEBC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226556"/>
            <a:ext cx="2743200" cy="152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624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DC211-B0BE-BD41-957C-00F8D4034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813" y="2074665"/>
            <a:ext cx="8331200" cy="1143000"/>
          </a:xfrm>
        </p:spPr>
        <p:txBody>
          <a:bodyPr/>
          <a:lstStyle/>
          <a:p>
            <a:r>
              <a:rPr lang="en-US" dirty="0"/>
              <a:t>988 Indiana </a:t>
            </a:r>
            <a:br>
              <a:rPr lang="en-US" dirty="0"/>
            </a:br>
            <a:r>
              <a:rPr lang="en-US" dirty="0"/>
              <a:t>Additional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041D7-F93A-5F13-BED4-717CA95F7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813" y="3509016"/>
            <a:ext cx="5269788" cy="25869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For additional information about 988 in Indiana visit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https://www.in.gov/fssa/dmha/update-on-988-in-indiana/</a:t>
            </a: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BFF784-7330-C465-F9F5-5F38C91FBE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666A87-0DF7-4A5C-B8B2-4E7F7417BA6B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37EAD29-578C-B235-5495-6AE45CB37F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598" y="2203799"/>
            <a:ext cx="2429801" cy="1084065"/>
          </a:xfrm>
          <a:prstGeom prst="rect">
            <a:avLst/>
          </a:prstGeom>
        </p:spPr>
      </p:pic>
      <p:pic>
        <p:nvPicPr>
          <p:cNvPr id="6" name="Picture 5" descr="Qr code&#10;&#10;Description automatically generated">
            <a:extLst>
              <a:ext uri="{FF2B5EF4-FFF2-40B4-BE49-F238E27FC236}">
                <a16:creationId xmlns:a16="http://schemas.microsoft.com/office/drawing/2014/main" id="{9792F962-04CE-9417-F6C3-4425FEEBE2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3431346"/>
            <a:ext cx="2058887" cy="205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936709"/>
      </p:ext>
    </p:extLst>
  </p:cSld>
  <p:clrMapOvr>
    <a:masterClrMapping/>
  </p:clrMapOvr>
</p:sld>
</file>

<file path=ppt/theme/theme1.xml><?xml version="1.0" encoding="utf-8"?>
<a:theme xmlns:a="http://schemas.openxmlformats.org/drawingml/2006/main" name="FSSA-Style3">
  <a:themeElements>
    <a:clrScheme name="FSS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8C5B"/>
      </a:accent1>
      <a:accent2>
        <a:srgbClr val="265F92"/>
      </a:accent2>
      <a:accent3>
        <a:srgbClr val="77787B"/>
      </a:accent3>
      <a:accent4>
        <a:srgbClr val="BED738"/>
      </a:accent4>
      <a:accent5>
        <a:srgbClr val="FFD100"/>
      </a:accent5>
      <a:accent6>
        <a:srgbClr val="002E6D"/>
      </a:accent6>
      <a:hlink>
        <a:srgbClr val="0563C1"/>
      </a:hlink>
      <a:folHlink>
        <a:srgbClr val="954F72"/>
      </a:folHlink>
    </a:clrScheme>
    <a:fontScheme name="FSSA">
      <a:majorFont>
        <a:latin typeface="Trebuchet MS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Autofit/>
      </a:bodyPr>
      <a:lstStyle>
        <a:defPPr algn="r">
          <a:defRPr sz="3600" b="0" dirty="0" smtClean="0">
            <a:solidFill>
              <a:schemeClr val="tx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SSA-Style03" id="{35E16D7B-3C0B-48F6-9A74-6E39995D2027}" vid="{FE981E90-BC2B-495E-A7FB-158D119F4CA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498490C551CC41A20B7E2B3FADECC9" ma:contentTypeVersion="3" ma:contentTypeDescription="Create a new document." ma:contentTypeScope="" ma:versionID="7ac9a017c0ca31dbc4d12fc73e2c84e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3cc0ea3fa8f52873386242d9791a58d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9FA2B5A-33BC-49F9-876B-699E3E467060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www.w3.org/XML/1998/namespace"/>
    <ds:schemaRef ds:uri="http://purl.org/dc/terms/"/>
    <ds:schemaRef ds:uri="http://schemas.microsoft.com/sharepoint/v3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9DA33BAC-8770-453D-BF5D-A79D3693F79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4B8E344-B020-44A0-819E-B6860E61DA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FSSA-Style-002</Template>
  <TotalTime>3043</TotalTime>
  <Words>942</Words>
  <Application>Microsoft Office PowerPoint</Application>
  <PresentationFormat>Widescreen</PresentationFormat>
  <Paragraphs>114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Courier New</vt:lpstr>
      <vt:lpstr>Times New Roman</vt:lpstr>
      <vt:lpstr>Trebuchet MS</vt:lpstr>
      <vt:lpstr>Wingdings</vt:lpstr>
      <vt:lpstr>FSSA-Style3</vt:lpstr>
      <vt:lpstr>Applied Strategies in Equitable Systems</vt:lpstr>
      <vt:lpstr>988 is the new three-digit dialing code connecting people to the existing National Suicide Prevention Lifeline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988 Indiana  Additional Information</vt:lpstr>
      <vt:lpstr>PowerPoint Presentation</vt:lpstr>
    </vt:vector>
  </TitlesOfParts>
  <Company>Indiana Family and Social Services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Inkenbrandt, Alan L</dc:creator>
  <cp:keywords>FSSA</cp:keywords>
  <dc:description>Slide show</dc:description>
  <cp:lastModifiedBy>Biro, Kara</cp:lastModifiedBy>
  <cp:revision>66</cp:revision>
  <dcterms:created xsi:type="dcterms:W3CDTF">2021-10-08T18:09:23Z</dcterms:created>
  <dcterms:modified xsi:type="dcterms:W3CDTF">2023-05-09T13:01:31Z</dcterms:modified>
  <cp:category>State of Indiana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0x0101005A498490C551CC41A20B7E2B3FADECC9</vt:lpwstr>
  </property>
  <property fmtid="{D5CDD505-2E9C-101B-9397-08002B2CF9AE}" pid="3" name="Order">
    <vt:r8>900</vt:r8>
  </property>
  <property fmtid="{D5CDD505-2E9C-101B-9397-08002B2CF9AE}" pid="4" name="xd_ProgID">
    <vt:lpwstr/>
  </property>
  <property fmtid="{D5CDD505-2E9C-101B-9397-08002B2CF9AE}" pid="5" name="TemplateUrl">
    <vt:lpwstr/>
  </property>
</Properties>
</file>